
<file path=[Content_Types].xml><?xml version="1.0" encoding="utf-8"?>
<Types xmlns="http://schemas.openxmlformats.org/package/2006/content-types">
  <Override PartName="/ppt/slideMasters/slideMaster100.xml" ContentType="application/vnd.openxmlformats-officedocument.presentationml.slideMaster+xml"/>
  <Override PartName="/ppt/theme/theme5.xml" ContentType="application/vnd.openxmlformats-officedocument.theme+xml"/>
  <Override PartName="/ppt/slideMasters/slideMaster77.xml" ContentType="application/vnd.openxmlformats-officedocument.presentationml.slideMaster+xml"/>
  <Override PartName="/ppt/slideLayouts/slideLayout46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98.xml" ContentType="application/vnd.openxmlformats-officedocument.theme+xml"/>
  <Override PartName="/ppt/slideMasters/slideMaster55.xml" ContentType="application/vnd.openxmlformats-officedocument.presentationml.slideMaster+xml"/>
  <Override PartName="/ppt/slides/slide2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24.xml" ContentType="application/vnd.openxmlformats-officedocument.presentationml.slideLayout+xml"/>
  <Default Extension="xml" ContentType="application/xml"/>
  <Override PartName="/ppt/slideLayouts/slideLayout24.xml" ContentType="application/vnd.openxmlformats-officedocument.presentationml.slideLayout+xml"/>
  <Override PartName="/ppt/theme/theme29.xml" ContentType="application/vnd.openxmlformats-officedocument.theme+xml"/>
  <Override PartName="/ppt/slideLayouts/slideLayout71.xml" ContentType="application/vnd.openxmlformats-officedocument.presentationml.slideLayout+xml"/>
  <Override PartName="/ppt/theme/theme76.xml" ContentType="application/vnd.openxmlformats-officedocument.theme+xml"/>
  <Override PartName="/ppt/theme/theme108.xml" ContentType="application/vnd.openxmlformats-officedocument.theme+xml"/>
  <Override PartName="/ppt/notesSlides/notesSlide16.xml" ContentType="application/vnd.openxmlformats-officedocument.presentationml.notesSlide+xml"/>
  <Override PartName="/ppt/slideMasters/slideMaster33.xml" ContentType="application/vnd.openxmlformats-officedocument.presentationml.slideMaster+xml"/>
  <Override PartName="/ppt/slideMasters/slideMaster80.xml" ContentType="application/vnd.openxmlformats-officedocument.presentationml.slideMaster+xml"/>
  <Override PartName="/ppt/slideMasters/slideMaster116.xml" ContentType="application/vnd.openxmlformats-officedocument.presentationml.slideMaster+xml"/>
  <Override PartName="/ppt/theme/theme54.xml" ContentType="application/vnd.openxmlformats-officedocument.theme+xml"/>
  <Override PartName="/ppt/slideLayouts/slideLayout102.xml" ContentType="application/vnd.openxmlformats-officedocument.presentationml.slideLayout+xml"/>
  <Override PartName="/ppt/slideMasters/slideMaster8.xml" ContentType="application/vnd.openxmlformats-officedocument.presentationml.slideMaster+xml"/>
  <Override PartName="/ppt/slideMasters/slideMaster11.xml" ContentType="application/vnd.openxmlformats-officedocument.presentationml.slideMaster+xml"/>
  <Override PartName="/ppt/theme/theme32.xml" ContentType="application/vnd.openxmlformats-officedocument.theme+xml"/>
  <Override PartName="/ppt/theme/theme111.xml" ContentType="application/vnd.openxmlformats-officedocument.theme+xml"/>
  <Override PartName="/ppt/notesSlides/notesSlide7.xml" ContentType="application/vnd.openxmlformats-officedocument.presentationml.notesSlide+xml"/>
  <Override PartName="/ppt/theme/theme10.xml" ContentType="application/vnd.openxmlformats-officedocument.theme+xml"/>
  <Override PartName="/ppt/slideLayouts/slideLayout87.xml" ContentType="application/vnd.openxmlformats-officedocument.presentationml.slideLayout+xml"/>
  <Default Extension="png" ContentType="image/png"/>
  <Override PartName="/ppt/slides/slide19.xml" ContentType="application/vnd.openxmlformats-officedocument.presentationml.slide+xml"/>
  <Override PartName="/ppt/slideLayouts/slideLayout118.xml" ContentType="application/vnd.openxmlformats-officedocument.presentationml.slideLayout+xml"/>
  <Override PartName="/ppt/slideMasters/slideMaster49.xml" ContentType="application/vnd.openxmlformats-officedocument.presentationml.slideMaster+xml"/>
  <Override PartName="/ppt/slideMasters/slideMaster96.xml" ContentType="application/vnd.openxmlformats-officedocument.presentationml.slideMaster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Masters/slideMaster27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Layouts/slideLayout43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s/slide22.xml" ContentType="application/vnd.openxmlformats-officedocument.presentationml.slide+xml"/>
  <Override PartName="/ppt/theme/theme48.xml" ContentType="application/vnd.openxmlformats-officedocument.theme+xml"/>
  <Override PartName="/ppt/theme/theme95.xml" ContentType="application/vnd.openxmlformats-officedocument.theme+xml"/>
  <Override PartName="/ppt/notesSlides/notesSlide35.xml" ContentType="application/vnd.openxmlformats-officedocument.presentationml.notesSlide+xml"/>
  <Override PartName="/ppt/slideMasters/slideMaster52.xml" ContentType="application/vnd.openxmlformats-officedocument.presentationml.slideMaster+xml"/>
  <Override PartName="/ppt/slideLayouts/slideLayout21.xml" ContentType="application/vnd.openxmlformats-officedocument.presentationml.slideLayout+xml"/>
  <Override PartName="/ppt/theme/theme26.xml" ContentType="application/vnd.openxmlformats-officedocument.theme+xml"/>
  <Override PartName="/ppt/theme/theme73.xml" ContentType="application/vnd.openxmlformats-officedocument.theme+xml"/>
  <Override PartName="/ppt/theme/theme105.xml" ContentType="application/vnd.openxmlformats-officedocument.theme+xml"/>
  <Override PartName="/ppt/slideLayouts/slideLayout12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Masters/slideMaster30.xml" ContentType="application/vnd.openxmlformats-officedocument.presentationml.slideMaster+xml"/>
  <Override PartName="/ppt/slideMasters/slideMaster113.xml" ContentType="application/vnd.openxmlformats-officedocument.presentationml.slideMaster+xml"/>
  <Override PartName="/ppt/theme/theme51.xml" ContentType="application/vnd.openxmlformats-officedocument.theme+xml"/>
  <Override PartName="/ppt/slideMasters/slideMaster5.xml" ContentType="application/vnd.openxmlformats-officedocument.presentationml.slideMaster+xml"/>
  <Override PartName="/ppt/slideLayouts/slideLayout59.xml" ContentType="application/vnd.openxmlformats-officedocument.presentationml.slideLayout+xml"/>
  <Override PartName="/ppt/notesSlides/notesSlide4.xml" ContentType="application/vnd.openxmlformats-officedocument.presentationml.notesSlide+xml"/>
  <Override PartName="/ppt/slides/slide38.xml" ContentType="application/vnd.openxmlformats-officedocument.presentationml.slide+xml"/>
  <Override PartName="/ppt/slideLayouts/slideLayout137.xml" ContentType="application/vnd.openxmlformats-officedocument.presentationml.slideLayout+xml"/>
  <Override PartName="/ppt/slideMasters/slideMaster68.xml" ContentType="application/vnd.openxmlformats-officedocument.presentationml.slideMaster+xml"/>
  <Override PartName="/ppt/slideLayouts/slideLayout37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89.xml" ContentType="application/vnd.openxmlformats-officedocument.theme+xml"/>
  <Override PartName="/ppt/notesSlides/notesSlide29.xml" ContentType="application/vnd.openxmlformats-officedocument.presentationml.notesSlide+xml"/>
  <Override PartName="/ppt/slideMasters/slideMaster46.xml" ContentType="application/vnd.openxmlformats-officedocument.presentationml.slideMaster+xml"/>
  <Override PartName="/ppt/slideMasters/slideMaster93.xml" ContentType="application/vnd.openxmlformats-officedocument.presentationml.slideMaster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67.xml" ContentType="application/vnd.openxmlformats-officedocument.theme+xml"/>
  <Override PartName="/ppt/slideLayouts/slideLayout115.xml" ContentType="application/vnd.openxmlformats-officedocument.presentationml.slideLayout+xml"/>
  <Override PartName="/ppt/slides/slide41.xml" ContentType="application/vnd.openxmlformats-officedocument.presentationml.slide+xml"/>
  <Override PartName="/ppt/slideLayouts/slideLayout140.xml" ContentType="application/vnd.openxmlformats-officedocument.presentationml.slideLayout+xml"/>
  <Override PartName="/ppt/slideMasters/slideMaster24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107.xml" ContentType="application/vnd.openxmlformats-officedocument.presentationml.slideMaster+xml"/>
  <Override PartName="/ppt/slideLayouts/slideLayout40.xml" ContentType="application/vnd.openxmlformats-officedocument.presentationml.slideLayout+xml"/>
  <Override PartName="/ppt/theme/theme45.xml" ContentType="application/vnd.openxmlformats-officedocument.theme+xml"/>
  <Override PartName="/ppt/theme/theme92.xml" ContentType="application/vnd.openxmlformats-officedocument.theme+xml"/>
  <Override PartName="/ppt/theme/theme124.xml" ContentType="application/vnd.openxmlformats-officedocument.theme+xml"/>
  <Override PartName="/ppt/notesSlides/notesSlide32.xml" ContentType="application/vnd.openxmlformats-officedocument.presentationml.notesSlide+xml"/>
  <Override PartName="/ppt/theme/theme23.xml" ContentType="application/vnd.openxmlformats-officedocument.theme+xml"/>
  <Override PartName="/ppt/theme/theme70.xml" ContentType="application/vnd.openxmlformats-officedocument.theme+xml"/>
  <Override PartName="/ppt/theme/theme102.xml" ContentType="application/vnd.openxmlformats-officedocument.theme+xml"/>
  <Override PartName="/ppt/notesSlides/notesSlide10.xml" ContentType="application/vnd.openxmlformats-officedocument.presentationml.notesSlide+xml"/>
  <Override PartName="/ppt/slideMasters/slideMaster110.xml" ContentType="application/vnd.openxmlformats-officedocument.presentationml.slideMaster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Layouts/slideLayout109.xml" ContentType="application/vnd.openxmlformats-officedocument.presentationml.slideLayout+xml"/>
  <Override PartName="/ppt/notesSlides/notesSlide1.xml" ContentType="application/vnd.openxmlformats-officedocument.presentationml.notesSlide+xml"/>
  <Override PartName="/ppt/slideMasters/slideMaster87.xml" ContentType="application/vnd.openxmlformats-officedocument.presentationml.slideMaster+xml"/>
  <Override PartName="/ppt/slideLayouts/slideLayout56.xml" ContentType="application/vnd.openxmlformats-officedocument.presentationml.slideLayout+xml"/>
  <Override PartName="/ppt/slideMasters/slideMaster18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s/slide35.xml" ContentType="application/vnd.openxmlformats-officedocument.presentationml.slide+xml"/>
  <Override PartName="/ppt/slideLayouts/slideLayout34.xml" ContentType="application/vnd.openxmlformats-officedocument.presentationml.slideLayout+xml"/>
  <Override PartName="/ppt/theme/theme39.xml" ContentType="application/vnd.openxmlformats-officedocument.theme+xml"/>
  <Override PartName="/ppt/slideLayouts/slideLayout81.xml" ContentType="application/vnd.openxmlformats-officedocument.presentationml.slideLayout+xml"/>
  <Override PartName="/ppt/theme/theme86.xml" ContentType="application/vnd.openxmlformats-officedocument.theme+xml"/>
  <Override PartName="/ppt/slideLayouts/slideLayout134.xml" ContentType="application/vnd.openxmlformats-officedocument.presentationml.slideLayout+xml"/>
  <Override PartName="/ppt/slides/slide13.xml" ContentType="application/vnd.openxmlformats-officedocument.presentationml.slide+xml"/>
  <Override PartName="/ppt/slideLayouts/slideLayout112.xml" ContentType="application/vnd.openxmlformats-officedocument.presentationml.slideLayout+xml"/>
  <Override PartName="/ppt/theme/theme118.xml" ContentType="application/vnd.openxmlformats-officedocument.theme+xml"/>
  <Override PartName="/ppt/notesSlides/notesSlide26.xml" ContentType="application/vnd.openxmlformats-officedocument.presentationml.notesSlide+xml"/>
  <Override PartName="/ppt/slideMasters/slideMaster43.xml" ContentType="application/vnd.openxmlformats-officedocument.presentationml.slideMaster+xml"/>
  <Override PartName="/ppt/slideMasters/slideMaster90.xml" ContentType="application/vnd.openxmlformats-officedocument.presentationml.slideMaster+xml"/>
  <Override PartName="/ppt/slideLayouts/slideLayout12.xml" ContentType="application/vnd.openxmlformats-officedocument.presentationml.slideLayout+xml"/>
  <Override PartName="/ppt/theme/theme17.xml" ContentType="application/vnd.openxmlformats-officedocument.theme+xml"/>
  <Override PartName="/ppt/theme/theme64.xml" ContentType="application/vnd.openxmlformats-officedocument.theme+xml"/>
  <Override PartName="/ppt/slideMasters/slideMaster21.xml" ContentType="application/vnd.openxmlformats-officedocument.presentationml.slideMaster+xml"/>
  <Override PartName="/ppt/theme/theme42.xml" ContentType="application/vnd.openxmlformats-officedocument.theme+xml"/>
  <Override PartName="/ppt/slideMasters/slideMaster104.xml" ContentType="application/vnd.openxmlformats-officedocument.presentationml.slideMaster+xml"/>
  <Override PartName="/ppt/theme/theme9.xml" ContentType="application/vnd.openxmlformats-officedocument.theme+xml"/>
  <Override PartName="/ppt/theme/theme121.xml" ContentType="application/vnd.openxmlformats-officedocument.theme+xml"/>
  <Override PartName="/ppt/theme/theme20.xml" ContentType="application/vnd.openxmlformats-officedocument.theme+xml"/>
  <Override PartName="/ppt/slideLayouts/slideLayout97.xml" ContentType="application/vnd.openxmlformats-officedocument.presentationml.slideLayout+xml"/>
  <Override PartName="/ppt/slides/slide29.xml" ContentType="application/vnd.openxmlformats-officedocument.presentationml.slide+xml"/>
  <Override PartName="/ppt/slideLayouts/slideLayout128.xml" ContentType="application/vnd.openxmlformats-officedocument.presentationml.slideLayout+xml"/>
  <Override PartName="/ppt/slideMasters/slideMaster59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5.xml" ContentType="application/vnd.openxmlformats-officedocument.presentationml.slideLayout+xml"/>
  <Override PartName="/customXml/itemProps1.xml" ContentType="application/vnd.openxmlformats-officedocument.customXmlProperties+xml"/>
  <Override PartName="/ppt/slideMasters/slideMaster37.xml" ContentType="application/vnd.openxmlformats-officedocument.presentationml.slideMaster+xml"/>
  <Override PartName="/ppt/slideMasters/slideMaster84.xml" ContentType="application/vnd.openxmlformats-officedocument.presentationml.slideMaster+xml"/>
  <Override PartName="/ppt/slideLayouts/slideLayout53.xml" ContentType="application/vnd.openxmlformats-officedocument.presentationml.slideLayout+xml"/>
  <Override PartName="/ppt/theme/theme58.xml" ContentType="application/vnd.openxmlformats-officedocument.theme+xml"/>
  <Override PartName="/ppt/slideLayouts/slideLayout106.xml" ContentType="application/vnd.openxmlformats-officedocument.presentationml.slideLayout+xml"/>
  <Override PartName="/ppt/slides/slide32.xml" ContentType="application/vnd.openxmlformats-officedocument.presentationml.slide+xml"/>
  <Override PartName="/ppt/slideLayouts/slideLayout131.xml" ContentType="application/vnd.openxmlformats-officedocument.presentationml.slideLayout+xml"/>
  <Override PartName="/ppt/slideMasters/slideMaster15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s/slide10.xml" ContentType="application/vnd.openxmlformats-officedocument.presentationml.slide+xml"/>
  <Override PartName="/ppt/slideLayouts/slideLayout31.xml" ContentType="application/vnd.openxmlformats-officedocument.presentationml.slideLayout+xml"/>
  <Override PartName="/ppt/theme/theme36.xml" ContentType="application/vnd.openxmlformats-officedocument.theme+xml"/>
  <Override PartName="/ppt/theme/theme83.xml" ContentType="application/vnd.openxmlformats-officedocument.theme+xml"/>
  <Override PartName="/ppt/theme/theme115.xml" ContentType="application/vnd.openxmlformats-officedocument.theme+xml"/>
  <Override PartName="/ppt/notesSlides/notesSlide23.xml" ContentType="application/vnd.openxmlformats-officedocument.presentationml.notesSlide+xml"/>
  <Override PartName="/ppt/slideMasters/slideMaster40.xml" ContentType="application/vnd.openxmlformats-officedocument.presentationml.slideMaster+xml"/>
  <Override PartName="/ppt/theme/theme14.xml" ContentType="application/vnd.openxmlformats-officedocument.theme+xml"/>
  <Override PartName="/ppt/theme/theme61.xml" ContentType="application/vnd.openxmlformats-officedocument.theme+xml"/>
  <Override PartName="/ppt/slideMasters/slideMaster123.xml" ContentType="application/vnd.openxmlformats-officedocument.presentationml.slideMaster+xml"/>
  <Override PartName="/ppt/slideMasters/slideMaster101.xml" ContentType="application/vnd.openxmlformats-officedocument.presentationml.slideMaster+xml"/>
  <Override PartName="/ppt/theme/theme6.xml" ContentType="application/vnd.openxmlformats-officedocument.theme+xml"/>
  <Override PartName="/ppt/slideLayouts/slideLayout69.xml" ContentType="application/vnd.openxmlformats-officedocument.presentationml.slideLayout+xml"/>
  <Override PartName="/ppt/slideMasters/slideMaster78.xml" ContentType="application/vnd.openxmlformats-officedocument.presentationml.slideMaster+xml"/>
  <Override PartName="/ppt/slides/slide26.xml" ContentType="application/vnd.openxmlformats-officedocument.presentationml.slide+xml"/>
  <Override PartName="/ppt/slideLayouts/slideLayout47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99.xml" ContentType="application/vnd.openxmlformats-officedocument.theme+xml"/>
  <Override PartName="/ppt/slideMasters/slideMaster56.xml" ContentType="application/vnd.openxmlformats-officedocument.presentationml.slideMaster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77.xml" ContentType="application/vnd.openxmlformats-officedocument.theme+xml"/>
  <Override PartName="/ppt/theme/theme109.xml" ContentType="application/vnd.openxmlformats-officedocument.theme+xml"/>
  <Override PartName="/ppt/slideLayouts/slideLayout125.xml" ContentType="application/vnd.openxmlformats-officedocument.presentationml.slideLayout+xml"/>
  <Override PartName="/ppt/notesSlides/notesSlide17.xml" ContentType="application/vnd.openxmlformats-officedocument.presentationml.notesSlide+xml"/>
  <Override PartName="/ppt/slideMasters/slideMaster34.xml" ContentType="application/vnd.openxmlformats-officedocument.presentationml.slideMaster+xml"/>
  <Override PartName="/ppt/slideMasters/slideMaster81.xml" ContentType="application/vnd.openxmlformats-officedocument.presentationml.slideMaster+xml"/>
  <Override PartName="/ppt/slideLayouts/slideLayout103.xml" ContentType="application/vnd.openxmlformats-officedocument.presentationml.slideLayout+xml"/>
  <Override PartName="/ppt/slideMasters/slideMaster117.xml" ContentType="application/vnd.openxmlformats-officedocument.presentationml.slideMaster+xml"/>
  <Override PartName="/ppt/slideLayouts/slideLayout50.xml" ContentType="application/vnd.openxmlformats-officedocument.presentationml.slideLayout+xml"/>
  <Override PartName="/ppt/theme/theme55.xml" ContentType="application/vnd.openxmlformats-officedocument.theme+xml"/>
  <Override PartName="/ppt/slideMasters/slideMaster9.xml" ContentType="application/vnd.openxmlformats-officedocument.presentationml.slideMaster+xml"/>
  <Override PartName="/ppt/slideMasters/slideMaster12.xml" ContentType="application/vnd.openxmlformats-officedocument.presentationml.slideMaster+xml"/>
  <Override PartName="/ppt/theme/theme33.xml" ContentType="application/vnd.openxmlformats-officedocument.theme+xml"/>
  <Override PartName="/ppt/theme/theme80.xml" ContentType="application/vnd.openxmlformats-officedocument.theme+xml"/>
  <Override PartName="/ppt/theme/theme112.xml" ContentType="application/vnd.openxmlformats-officedocument.theme+xml"/>
  <Override PartName="/ppt/notesSlides/notesSlide8.xml" ContentType="application/vnd.openxmlformats-officedocument.presentationml.notesSlide+xml"/>
  <Override PartName="/ppt/notesSlides/notesSlide20.xml" ContentType="application/vnd.openxmlformats-officedocument.presentationml.notesSlide+xml"/>
  <Override PartName="/ppt/slideMasters/slideMaster120.xml" ContentType="application/vnd.openxmlformats-officedocument.presentationml.slideMaster+xml"/>
  <Override PartName="/ppt/handoutMasters/handoutMaster1.xml" ContentType="application/vnd.openxmlformats-officedocument.presentationml.handoutMaster+xml"/>
  <Override PartName="/ppt/theme/theme11.xml" ContentType="application/vnd.openxmlformats-officedocument.theme+xml"/>
  <Override PartName="/ppt/slideLayouts/slideLayout88.xml" ContentType="application/vnd.openxmlformats-officedocument.presentationml.slideLayout+xml"/>
  <Override PartName="/ppt/slideMasters/slideMaster97.xml" ContentType="application/vnd.openxmlformats-officedocument.presentationml.slideMaster+xml"/>
  <Override PartName="/ppt/slideLayouts/slideLayout1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19.xml" ContentType="application/vnd.openxmlformats-officedocument.presentationml.slideLayout+xml"/>
  <Override PartName="/ppt/theme/theme3.xml" ContentType="application/vnd.openxmlformats-officedocument.theme+xml"/>
  <Override PartName="/ppt/slideMasters/slideMaster28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Layouts/slideLayout44.xml" ContentType="application/vnd.openxmlformats-officedocument.presentationml.slideLayout+xml"/>
  <Override PartName="/ppt/theme/theme49.xml" ContentType="application/vnd.openxmlformats-officedocument.theme+xml"/>
  <Override PartName="/ppt/slideLayouts/slideLayout91.xml" ContentType="application/vnd.openxmlformats-officedocument.presentationml.slideLayout+xml"/>
  <Override PartName="/ppt/theme/theme96.xml" ContentType="application/vnd.openxmlformats-officedocument.theme+xml"/>
  <Override PartName="/ppt/notesSlides/notesSlide36.xml" ContentType="application/vnd.openxmlformats-officedocument.presentationml.notesSlide+xml"/>
  <Override PartName="/ppt/slideMasters/slideMaster53.xml" ContentType="application/vnd.openxmlformats-officedocument.presentationml.slideMaster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122.xml" ContentType="application/vnd.openxmlformats-officedocument.presentationml.slideLayout+xml"/>
  <Override PartName="/ppt/theme/theme27.xml" ContentType="application/vnd.openxmlformats-officedocument.theme+xml"/>
  <Override PartName="/ppt/theme/theme74.xml" ContentType="application/vnd.openxmlformats-officedocument.theme+xml"/>
  <Override PartName="/ppt/theme/theme106.xml" ContentType="application/vnd.openxmlformats-officedocument.theme+xml"/>
  <Override PartName="/ppt/notesSlides/notesSlide14.xml" ContentType="application/vnd.openxmlformats-officedocument.presentationml.notesSlide+xml"/>
  <Override PartName="/ppt/slideMasters/slideMaster31.xml" ContentType="application/vnd.openxmlformats-officedocument.presentationml.slideMaster+xml"/>
  <Override PartName="/ppt/slideMasters/slideMaster114.xml" ContentType="application/vnd.openxmlformats-officedocument.presentationml.slideMaster+xml"/>
  <Override PartName="/ppt/theme/theme52.xml" ContentType="application/vnd.openxmlformats-officedocument.theme+xml"/>
  <Override PartName="/ppt/slideLayouts/slideLayout100.xml" ContentType="application/vnd.openxmlformats-officedocument.presentationml.slideLayout+xml"/>
  <Override PartName="/ppt/slideMasters/slideMaster6.xml" ContentType="application/vnd.openxmlformats-officedocument.presentationml.slideMaster+xml"/>
  <Override PartName="/ppt/theme/theme30.xml" ContentType="application/vnd.openxmlformats-officedocument.theme+xml"/>
  <Override PartName="/ppt/notesSlides/notesSlide5.xml" ContentType="application/vnd.openxmlformats-officedocument.presentationml.notesSlide+xml"/>
  <Override PartName="/ppt/slideMasters/slideMaster69.xml" ContentType="application/vnd.openxmlformats-officedocument.presentationml.slideMaster+xml"/>
  <Override PartName="/ppt/slides/slide39.xml" ContentType="application/vnd.openxmlformats-officedocument.presentationml.slide+xml"/>
  <Override PartName="/ppt/slideLayouts/slideLayout38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s/slide17.xml" ContentType="application/vnd.openxmlformats-officedocument.presentationml.slide+xml"/>
  <Override PartName="/ppt/slideLayouts/slideLayout116.xml" ContentType="application/vnd.openxmlformats-officedocument.presentationml.slideLayout+xml"/>
  <Default Extension="jpeg" ContentType="image/jpeg"/>
  <Override PartName="/ppt/slideMasters/slideMaster47.xml" ContentType="application/vnd.openxmlformats-officedocument.presentationml.slideMaster+xml"/>
  <Override PartName="/ppt/slideMasters/slideMaster94.xml" ContentType="application/vnd.openxmlformats-officedocument.presentationml.slideMaster+xml"/>
  <Override PartName="/ppt/slideLayouts/slideLayout16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68.xml" ContentType="application/vnd.openxmlformats-officedocument.theme+xml"/>
  <Override PartName="/ppt/slideLayouts/slideLayout105.xml" ContentType="application/vnd.openxmlformats-officedocument.presentationml.slideLayout+xml"/>
  <Override PartName="/ppt/slideMasters/slideMaster2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83.xml" ContentType="application/vnd.openxmlformats-officedocument.presentationml.slideMaster+xml"/>
  <Override PartName="/ppt/slideMasters/slideMaster119.xml" ContentType="application/vnd.openxmlformats-officedocument.presentationml.slideMaster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6.xml" ContentType="application/vnd.openxmlformats-officedocument.theme+xml"/>
  <Override PartName="/ppt/theme/theme57.xml" ContentType="application/vnd.openxmlformats-officedocument.theme+xml"/>
  <Override PartName="/ppt/theme/theme93.xml" ContentType="application/vnd.openxmlformats-officedocument.theme+xml"/>
  <Override PartName="/ppt/slideLayouts/slideLayout141.xml" ContentType="application/vnd.openxmlformats-officedocument.presentationml.slideLayout+xml"/>
  <Override PartName="/ppt/slideMasters/slideMaster14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108.xml" ContentType="application/vnd.openxmlformats-officedocument.presentationml.slideMaster+xml"/>
  <Override PartName="/ppt/slides/slide20.xml" ContentType="application/vnd.openxmlformats-officedocument.presentationml.slide+xml"/>
  <Override PartName="/ppt/slideLayouts/slideLayout30.xml" ContentType="application/vnd.openxmlformats-officedocument.presentationml.slideLayout+xml"/>
  <Override PartName="/ppt/theme/theme35.xml" ContentType="application/vnd.openxmlformats-officedocument.theme+xml"/>
  <Override PartName="/ppt/theme/theme82.xml" ContentType="application/vnd.openxmlformats-officedocument.theme+xml"/>
  <Override PartName="/ppt/theme/theme114.xml" ContentType="application/vnd.openxmlformats-officedocument.theme+xml"/>
  <Override PartName="/ppt/slideLayouts/slideLayout130.xml" ContentType="application/vnd.openxmlformats-officedocument.presentationml.slideLayout+xml"/>
  <Override PartName="/ppt/theme/theme125.xml" ContentType="application/vnd.openxmlformats-officedocument.them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Masters/slideMaster50.xml" ContentType="application/vnd.openxmlformats-officedocument.presentationml.slideMaster+xml"/>
  <Override PartName="/ppt/theme/theme24.xml" ContentType="application/vnd.openxmlformats-officedocument.theme+xml"/>
  <Override PartName="/ppt/theme/theme71.xml" ContentType="application/vnd.openxmlformats-officedocument.theme+xml"/>
  <Override PartName="/ppt/theme/theme103.xml" ContentType="application/vnd.openxmlformats-officedocument.theme+xml"/>
  <Override PartName="/ppt/notesSlides/notesSlide11.xml" ContentType="application/vnd.openxmlformats-officedocument.presentationml.notesSlide+xml"/>
  <Override PartName="/ppt/slideMasters/slideMaster122.xml" ContentType="application/vnd.openxmlformats-officedocument.presentationml.slideMaster+xml"/>
  <Override PartName="/ppt/theme/theme13.xml" ContentType="application/vnd.openxmlformats-officedocument.theme+xml"/>
  <Override PartName="/ppt/theme/theme60.xml" ContentType="application/vnd.openxmlformats-officedocument.theme+xml"/>
  <Override PartName="/ppt/slideMasters/slideMaster99.xml" ContentType="application/vnd.openxmlformats-officedocument.presentationml.slideMaster+xml"/>
  <Override PartName="/ppt/slideMasters/slideMaster111.xml" ContentType="application/vnd.openxmlformats-officedocument.presentationml.slideMaster+xml"/>
  <Override PartName="/ppt/slides/slide8.xml" ContentType="application/vnd.openxmlformats-officedocument.presentationml.slide+xml"/>
  <Override PartName="/ppt/slideLayouts/slideLayout6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Masters/slideMaster3.xml" ContentType="application/vnd.openxmlformats-officedocument.presentationml.slideMaster+xml"/>
  <Override PartName="/ppt/slideMasters/slideMaster88.xml" ContentType="application/vnd.openxmlformats-officedocument.presentationml.slideMaster+xml"/>
  <Override PartName="/ppt/slideLayouts/slideLayout57.xml" ContentType="application/vnd.openxmlformats-officedocument.presentationml.slideLayout+xml"/>
  <Override PartName="/ppt/notesSlides/notesSlide2.xml" ContentType="application/vnd.openxmlformats-officedocument.presentationml.notesSlide+xml"/>
  <Override PartName="/ppt/slides/slide36.xml" ContentType="application/vnd.openxmlformats-officedocument.presentationml.slide+xml"/>
  <Override PartName="/ppt/slideLayouts/slideLayout135.xml" ContentType="application/vnd.openxmlformats-officedocument.presentationml.slideLayout+xml"/>
  <Override PartName="/ppt/slideMasters/slideMaster19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Layouts/slideLayout35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87.xml" ContentType="application/vnd.openxmlformats-officedocument.theme+xml"/>
  <Override PartName="/ppt/theme/theme119.xml" ContentType="application/vnd.openxmlformats-officedocument.theme+xml"/>
  <Override PartName="/ppt/notesSlides/notesSlide27.xml" ContentType="application/vnd.openxmlformats-officedocument.presentationml.notesSlide+xml"/>
  <Override PartName="/ppt/slideMasters/slideMaster44.xml" ContentType="application/vnd.openxmlformats-officedocument.presentationml.slideMaster+xml"/>
  <Override PartName="/ppt/slideMasters/slideMaster91.xml" ContentType="application/vnd.openxmlformats-officedocument.presentationml.slideMaster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heme/theme18.xml" ContentType="application/vnd.openxmlformats-officedocument.theme+xml"/>
  <Override PartName="/ppt/slideLayouts/slideLayout60.xml" ContentType="application/vnd.openxmlformats-officedocument.presentationml.slideLayout+xml"/>
  <Override PartName="/ppt/theme/theme65.xml" ContentType="application/vnd.openxmlformats-officedocument.theme+xml"/>
  <Override PartName="/ppt/slideLayouts/slideLayout113.xml" ContentType="application/vnd.openxmlformats-officedocument.presentationml.slideLayout+xml"/>
  <Override PartName="/ppt/tableStyles.xml" ContentType="application/vnd.openxmlformats-officedocument.presentationml.tableStyles+xml"/>
  <Override PartName="/ppt/slideMasters/slideMaster22.xml" ContentType="application/vnd.openxmlformats-officedocument.presentationml.slideMaster+xml"/>
  <Override PartName="/ppt/slideMasters/slideMaster105.xml" ContentType="application/vnd.openxmlformats-officedocument.presentationml.slideMaster+xml"/>
  <Override PartName="/ppt/theme/theme43.xml" ContentType="application/vnd.openxmlformats-officedocument.theme+xml"/>
  <Override PartName="/ppt/theme/theme90.xml" ContentType="application/vnd.openxmlformats-officedocument.theme+xml"/>
  <Override PartName="/ppt/theme/theme122.xml" ContentType="application/vnd.openxmlformats-officedocument.theme+xml"/>
  <Override PartName="/ppt/notesSlides/notesSlide30.xml" ContentType="application/vnd.openxmlformats-officedocument.presentationml.notesSlide+xml"/>
  <Override PartName="/ppt/theme/theme21.xml" ContentType="application/vnd.openxmlformats-officedocument.theme+xml"/>
  <Override PartName="/ppt/slideLayouts/slideLayout98.xml" ContentType="application/vnd.openxmlformats-officedocument.presentationml.slideLayout+xml"/>
  <Override PartName="/ppt/theme/theme100.xml" ContentType="application/vnd.openxmlformats-officedocument.theme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129.xml" ContentType="application/vnd.openxmlformats-officedocument.presentationml.slideLayout+xml"/>
  <Override PartName="/customXml/itemProps2.xml" ContentType="application/vnd.openxmlformats-officedocument.customXmlProperties+xml"/>
  <Override PartName="/ppt/slideLayouts/slideLayout107.xml" ContentType="application/vnd.openxmlformats-officedocument.presentationml.slideLayout+xml"/>
  <Override PartName="/ppt/slideMasters/slideMaster38.xml" ContentType="application/vnd.openxmlformats-officedocument.presentationml.slideMaster+xml"/>
  <Override PartName="/ppt/slideMasters/slideMaster85.xml" ContentType="application/vnd.openxmlformats-officedocument.presentationml.slideMaster+xml"/>
  <Override PartName="/ppt/slides/slide33.xml" ContentType="application/vnd.openxmlformats-officedocument.presentationml.slide+xml"/>
  <Override PartName="/ppt/slideLayouts/slideLayout54.xml" ContentType="application/vnd.openxmlformats-officedocument.presentationml.slideLayout+xml"/>
  <Override PartName="/ppt/theme/theme59.xml" ContentType="application/vnd.openxmlformats-officedocument.theme+xml"/>
  <Override PartName="/ppt/presentation.xml" ContentType="application/vnd.openxmlformats-officedocument.presentationml.presentation.main+xml"/>
  <Override PartName="/ppt/slideMasters/slideMaster16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Layouts/slideLayout32.xml" ContentType="application/vnd.openxmlformats-officedocument.presentationml.slideLayout+xml"/>
  <Override PartName="/ppt/theme/theme37.xml" ContentType="application/vnd.openxmlformats-officedocument.theme+xml"/>
  <Override PartName="/ppt/theme/theme84.xml" ContentType="application/vnd.openxmlformats-officedocument.theme+xml"/>
  <Override PartName="/ppt/theme/theme116.xml" ContentType="application/vnd.openxmlformats-officedocument.theme+xml"/>
  <Override PartName="/ppt/slideLayouts/slideLayout132.xml" ContentType="application/vnd.openxmlformats-officedocument.presentationml.slideLayout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10.xml" ContentType="application/vnd.openxmlformats-officedocument.presentationml.slideLayout+xml"/>
  <Override PartName="/ppt/slideMasters/slideMaster41.xml" ContentType="application/vnd.openxmlformats-officedocument.presentationml.slideMaster+xml"/>
  <Override PartName="/ppt/slideMasters/slideMaster124.xml" ContentType="application/vnd.openxmlformats-officedocument.presentationml.slideMaster+xml"/>
  <Override PartName="/ppt/slideLayouts/slideLayout10.xml" ContentType="application/vnd.openxmlformats-officedocument.presentationml.slideLayout+xml"/>
  <Override PartName="/ppt/theme/theme15.xml" ContentType="application/vnd.openxmlformats-officedocument.theme+xml"/>
  <Override PartName="/ppt/theme/theme62.xml" ContentType="application/vnd.openxmlformats-officedocument.theme+xml"/>
  <Override PartName="/ppt/theme/theme40.xml" ContentType="application/vnd.openxmlformats-officedocument.theme+xml"/>
  <Override PartName="/ppt/slideMasters/slideMaster102.xml" ContentType="application/vnd.openxmlformats-officedocument.presentationml.slideMaster+xml"/>
  <Override PartName="/ppt/theme/theme7.xml" ContentType="application/vnd.openxmlformats-officedocument.theme+xml"/>
  <Override PartName="/ppt/slideMasters/slideMaster79.xml" ContentType="application/vnd.openxmlformats-officedocument.presentationml.slideMaster+xml"/>
  <Override PartName="/ppt/slideLayouts/slideLayout4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Masters/slideMaster57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s/slide2.xml" ContentType="application/vnd.openxmlformats-officedocument.presentationml.slide+xml"/>
  <Override PartName="/ppt/slideLayouts/slideLayout26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78.xml" ContentType="application/vnd.openxmlformats-officedocument.theme+xml"/>
  <Override PartName="/ppt/notesSlides/notesSlide18.xml" ContentType="application/vnd.openxmlformats-officedocument.presentationml.notesSlide+xml"/>
  <Override PartName="/ppt/slideMasters/slideMaster35.xml" ContentType="application/vnd.openxmlformats-officedocument.presentationml.slideMaster+xml"/>
  <Override PartName="/ppt/slideMasters/slideMaster82.xml" ContentType="application/vnd.openxmlformats-officedocument.presentationml.slideMaster+xml"/>
  <Override PartName="/ppt/slideMasters/slideMaster118.xml" ContentType="application/vnd.openxmlformats-officedocument.presentationml.slideMaster+xml"/>
  <Override PartName="/ppt/slideLayouts/slideLayout51.xml" ContentType="application/vnd.openxmlformats-officedocument.presentationml.slideLayout+xml"/>
  <Override PartName="/ppt/theme/theme56.xml" ContentType="application/vnd.openxmlformats-officedocument.theme+xml"/>
  <Override PartName="/ppt/slideLayouts/slideLayout104.xml" ContentType="application/vnd.openxmlformats-officedocument.presentationml.slideLayout+xml"/>
  <Override PartName="/ppt/slides/slide30.xml" ContentType="application/vnd.openxmlformats-officedocument.presentationml.slide+xml"/>
  <Override PartName="/ppt/slideMasters/slideMaster13.xml" ContentType="application/vnd.openxmlformats-officedocument.presentationml.slideMaster+xml"/>
  <Override PartName="/ppt/slideMasters/slideMaster60.xml" ContentType="application/vnd.openxmlformats-officedocument.presentationml.slideMaster+xml"/>
  <Override PartName="/ppt/theme/theme34.xml" ContentType="application/vnd.openxmlformats-officedocument.theme+xml"/>
  <Override PartName="/ppt/theme/theme81.xml" ContentType="application/vnd.openxmlformats-officedocument.theme+xml"/>
  <Override PartName="/ppt/theme/theme113.xml" ContentType="application/vnd.openxmlformats-officedocument.them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theme/theme12.xml" ContentType="application/vnd.openxmlformats-officedocument.theme+xml"/>
  <Override PartName="/ppt/slideLayouts/slideLayout89.xml" ContentType="application/vnd.openxmlformats-officedocument.presentationml.slideLayout+xml"/>
  <Override PartName="/ppt/slideMasters/slideMaster121.xml" ContentType="application/vnd.openxmlformats-officedocument.presentationml.slideMaster+xml"/>
  <Override PartName="/ppt/slideMasters/slideMaster98.xml" ContentType="application/vnd.openxmlformats-officedocument.presentationml.slideMaster+xml"/>
  <Override PartName="/ppt/theme/theme4.xml" ContentType="application/vnd.openxmlformats-officedocument.theme+xml"/>
  <Override PartName="/ppt/slideLayouts/slideLayout67.xml" ContentType="application/vnd.openxmlformats-officedocument.presentationml.slideLayout+xml"/>
  <Override PartName="/ppt/slideMasters/slideMaster29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Layouts/slideLayout45.xml" ContentType="application/vnd.openxmlformats-officedocument.presentationml.slideLayout+xml"/>
  <Override PartName="/ppt/slides/slide24.xml" ContentType="application/vnd.openxmlformats-officedocument.presentationml.slide+xml"/>
  <Override PartName="/ppt/slideLayouts/slideLayout92.xml" ContentType="application/vnd.openxmlformats-officedocument.presentationml.slideLayout+xml"/>
  <Override PartName="/ppt/theme/theme97.xml" ContentType="application/vnd.openxmlformats-officedocument.theme+xml"/>
  <Override PartName="/ppt/notesSlides/notesSlide37.xml" ContentType="application/vnd.openxmlformats-officedocument.presentationml.notesSlide+xml"/>
  <Override PartName="/ppt/slideMasters/slideMaster5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8.xml" ContentType="application/vnd.openxmlformats-officedocument.theme+xml"/>
  <Override PartName="/ppt/slideLayouts/slideLayout70.xml" ContentType="application/vnd.openxmlformats-officedocument.presentationml.slideLayout+xml"/>
  <Override PartName="/ppt/theme/theme75.xml" ContentType="application/vnd.openxmlformats-officedocument.theme+xml"/>
  <Override PartName="/ppt/theme/theme107.xml" ContentType="application/vnd.openxmlformats-officedocument.theme+xml"/>
  <Override PartName="/ppt/slideLayouts/slideLayout123.xml" ContentType="application/vnd.openxmlformats-officedocument.presentationml.slideLayout+xml"/>
  <Override PartName="/ppt/notesSlides/notesSlide15.xml" ContentType="application/vnd.openxmlformats-officedocument.presentationml.notesSlide+xml"/>
  <Override PartName="/ppt/slideMasters/slideMaster32.xml" ContentType="application/vnd.openxmlformats-officedocument.presentationml.slideMaster+xml"/>
  <Override PartName="/ppt/slideLayouts/slideLayout101.xml" ContentType="application/vnd.openxmlformats-officedocument.presentationml.slideLayout+xml"/>
  <Override PartName="/ppt/slideMasters/slideMaster115.xml" ContentType="application/vnd.openxmlformats-officedocument.presentationml.slideMaster+xml"/>
  <Override PartName="/ppt/theme/theme53.xml" ContentType="application/vnd.openxmlformats-officedocument.theme+xml"/>
  <Override PartName="/ppt/slideMasters/slideMaster7.xml" ContentType="application/vnd.openxmlformats-officedocument.presentationml.slideMaster+xml"/>
  <Override PartName="/ppt/slideMasters/slideMaster10.xml" ContentType="application/vnd.openxmlformats-officedocument.presentationml.slideMaster+xml"/>
  <Override PartName="/ppt/theme/theme31.xml" ContentType="application/vnd.openxmlformats-officedocument.theme+xml"/>
  <Override PartName="/ppt/theme/theme110.xml" ContentType="application/vnd.openxmlformats-officedocument.theme+xml"/>
  <Override PartName="/ppt/notesSlides/notesSlide6.xml" ContentType="application/vnd.openxmlformats-officedocument.presentationml.notesSlide+xml"/>
  <Override PartName="/ppt/slideLayouts/slideLayout13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Masters/slideMaster48.xml" ContentType="application/vnd.openxmlformats-officedocument.presentationml.slideMaster+xml"/>
  <Override PartName="/ppt/slideMasters/slideMaster95.xml" ContentType="application/vnd.openxmlformats-officedocument.presentationml.slideMaster+xml"/>
  <Override PartName="/ppt/slides/slide18.xml" ContentType="application/vnd.openxmlformats-officedocument.presentationml.slide+xml"/>
  <Override PartName="/ppt/slideLayouts/slideLayout17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69.xml" ContentType="application/vnd.openxmlformats-officedocument.theme+xml"/>
  <Override PartName="/ppt/slideLayouts/slideLayout117.xml" ContentType="application/vnd.openxmlformats-officedocument.presentationml.slideLayout+xml"/>
  <Override PartName="/ppt/theme/theme1.xml" ContentType="application/vnd.openxmlformats-officedocument.theme+xml"/>
  <Override PartName="/ppt/slideLayouts/slideLayout142.xml" ContentType="application/vnd.openxmlformats-officedocument.presentationml.slideLayout+xml"/>
  <Override PartName="/ppt/slideMasters/slideMaster26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109.xml" ContentType="application/vnd.openxmlformats-officedocument.presentationml.slideMaster+xml"/>
  <Override PartName="/ppt/slideLayouts/slideLayout42.xml" ContentType="application/vnd.openxmlformats-officedocument.presentationml.slideLayout+xml"/>
  <Override PartName="/ppt/theme/theme47.xml" ContentType="application/vnd.openxmlformats-officedocument.theme+xml"/>
  <Override PartName="/ppt/theme/theme94.xml" ContentType="application/vnd.openxmlformats-officedocument.theme+xml"/>
  <Override PartName="/ppt/theme/theme126.xml" ContentType="application/vnd.openxmlformats-officedocument.theme+xml"/>
  <Override PartName="/ppt/notesSlides/notesSlide34.xml" ContentType="application/vnd.openxmlformats-officedocument.presentationml.notesSlide+xml"/>
  <Override PartName="/ppt/slideMasters/slideMaster51.xml" ContentType="application/vnd.openxmlformats-officedocument.presentationml.slideMaster+xml"/>
  <Override PartName="/ppt/slides/slide21.xml" ContentType="application/vnd.openxmlformats-officedocument.presentationml.slide+xml"/>
  <Override PartName="/ppt/slideLayouts/slideLayout20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25.xml" ContentType="application/vnd.openxmlformats-officedocument.theme+xml"/>
  <Override PartName="/ppt/theme/theme72.xml" ContentType="application/vnd.openxmlformats-officedocument.theme+xml"/>
  <Override PartName="/ppt/theme/theme104.xml" ContentType="application/vnd.openxmlformats-officedocument.theme+xml"/>
  <Override PartName="/ppt/notesSlides/notesSlide12.xml" ContentType="application/vnd.openxmlformats-officedocument.presentationml.notesSlide+xml"/>
  <Override PartName="/ppt/slideMasters/slideMaster112.xml" ContentType="application/vnd.openxmlformats-officedocument.presentationml.slideMaster+xml"/>
  <Override PartName="/ppt/theme/theme50.xml" ContentType="application/vnd.openxmlformats-officedocument.theme+xml"/>
  <Override PartName="/ppt/slideMasters/slideMaster4.xml" ContentType="application/vnd.openxmlformats-officedocument.presentationml.slideMaster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Masters/slideMaster89.xml" ContentType="application/vnd.openxmlformats-officedocument.presentationml.slideMaster+xml"/>
  <Override PartName="/ppt/slideLayouts/slideLayout58.xml" ContentType="application/vnd.openxmlformats-officedocument.presentationml.slideLayout+xml"/>
  <Override PartName="/ppt/notesSlides/notesSlide3.xml" ContentType="application/vnd.openxmlformats-officedocument.presentationml.notesSlide+xml"/>
  <Override PartName="/ppt/slideMasters/slideMaster67.xml" ContentType="application/vnd.openxmlformats-officedocument.presentationml.slideMaster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36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88.xml" ContentType="application/vnd.openxmlformats-officedocument.theme+xml"/>
  <Override PartName="/ppt/slideLayouts/slideLayout136.xml" ContentType="application/vnd.openxmlformats-officedocument.presentationml.slideLayout+xml"/>
  <Override PartName="/ppt/slides/slide15.xml" ContentType="application/vnd.openxmlformats-officedocument.presentationml.slide+xml"/>
  <Override PartName="/ppt/slideLayouts/slideLayout114.xml" ContentType="application/vnd.openxmlformats-officedocument.presentationml.slideLayout+xml"/>
  <Override PartName="/ppt/notesSlides/notesSlide28.xml" ContentType="application/vnd.openxmlformats-officedocument.presentationml.notesSlide+xml"/>
  <Override PartName="/ppt/slideMasters/slideMaster45.xml" ContentType="application/vnd.openxmlformats-officedocument.presentationml.slideMaster+xml"/>
  <Override PartName="/ppt/slideMasters/slideMaster92.xml" ContentType="application/vnd.openxmlformats-officedocument.presentationml.slideMaster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theme/theme19.xml" ContentType="application/vnd.openxmlformats-officedocument.theme+xml"/>
  <Override PartName="/ppt/slideLayouts/slideLayout61.xml" ContentType="application/vnd.openxmlformats-officedocument.presentationml.slideLayout+xml"/>
  <Override PartName="/ppt/theme/theme66.xml" ContentType="application/vnd.openxmlformats-officedocument.theme+xml"/>
  <Override PartName="/ppt/slideMasters/slideMaster23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s/slide40.xml" ContentType="application/vnd.openxmlformats-officedocument.presentationml.slide+xml"/>
  <Override PartName="/ppt/theme/theme44.xml" ContentType="application/vnd.openxmlformats-officedocument.theme+xml"/>
  <Override PartName="/ppt/theme/theme91.xml" ContentType="application/vnd.openxmlformats-officedocument.theme+xml"/>
  <Override PartName="/ppt/slideMasters/slideMaster106.xml" ContentType="application/vnd.openxmlformats-officedocument.presentationml.slideMaster+xml"/>
  <Override PartName="/ppt/theme/theme123.xml" ContentType="application/vnd.openxmlformats-officedocument.theme+xml"/>
  <Override PartName="/ppt/notesSlides/notesSlide31.xml" ContentType="application/vnd.openxmlformats-officedocument.presentationml.notesSlide+xml"/>
  <Override PartName="/ppt/theme/theme22.xml" ContentType="application/vnd.openxmlformats-officedocument.theme+xml"/>
  <Override PartName="/ppt/slideLayouts/slideLayout99.xml" ContentType="application/vnd.openxmlformats-officedocument.presentationml.slideLayout+xml"/>
  <Override PartName="/ppt/theme/theme101.xml" ContentType="application/vnd.openxmlformats-officedocument.them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77.xml" ContentType="application/vnd.openxmlformats-officedocument.presentationml.slideLayout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86.xml" ContentType="application/vnd.openxmlformats-officedocument.presentationml.slideMaster+xml"/>
  <Override PartName="/ppt/slideLayouts/slideLayout55.xml" ContentType="application/vnd.openxmlformats-officedocument.presentationml.slideLayout+xml"/>
  <Override PartName="/ppt/slideLayouts/slideLayout108.xml" ContentType="application/vnd.openxmlformats-officedocument.presentationml.slideLayout+xml"/>
  <Default Extension="rels" ContentType="application/vnd.openxmlformats-package.relationships+xml"/>
  <Override PartName="/ppt/slides/slide34.xml" ContentType="application/vnd.openxmlformats-officedocument.presentationml.slide+xml"/>
  <Override PartName="/ppt/slideLayouts/slideLayout133.xml" ContentType="application/vnd.openxmlformats-officedocument.presentationml.slideLayout+xml"/>
  <Override PartName="/ppt/slideMasters/slideMaster17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Layouts/slideLayout33.xml" ContentType="application/vnd.openxmlformats-officedocument.presentationml.slideLayout+xml"/>
  <Override PartName="/ppt/theme/theme38.xml" ContentType="application/vnd.openxmlformats-officedocument.theme+xml"/>
  <Override PartName="/ppt/slideLayouts/slideLayout80.xml" ContentType="application/vnd.openxmlformats-officedocument.presentationml.slideLayout+xml"/>
  <Override PartName="/ppt/theme/theme85.xml" ContentType="application/vnd.openxmlformats-officedocument.theme+xml"/>
  <Override PartName="/ppt/theme/theme117.xml" ContentType="application/vnd.openxmlformats-officedocument.theme+xml"/>
  <Override PartName="/ppt/notesSlides/notesSlide25.xml" ContentType="application/vnd.openxmlformats-officedocument.presentationml.notesSlide+xml"/>
  <Override PartName="/ppt/slideMasters/slideMaster42.xml" ContentType="application/vnd.openxmlformats-officedocument.presentationml.slideMaster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6.xml" ContentType="application/vnd.openxmlformats-officedocument.theme+xml"/>
  <Override PartName="/ppt/theme/theme63.xml" ContentType="application/vnd.openxmlformats-officedocument.theme+xml"/>
  <Override PartName="/ppt/slideLayouts/slideLayout111.xml" ContentType="application/vnd.openxmlformats-officedocument.presentationml.slideLayout+xml"/>
  <Override PartName="/ppt/slideMasters/slideMaster20.xml" ContentType="application/vnd.openxmlformats-officedocument.presentationml.slideMaster+xml"/>
  <Override PartName="/ppt/slideMasters/slideMaster103.xml" ContentType="application/vnd.openxmlformats-officedocument.presentationml.slideMaster+xml"/>
  <Override PartName="/ppt/theme/theme8.xml" ContentType="application/vnd.openxmlformats-officedocument.theme+xml"/>
  <Override PartName="/ppt/theme/theme41.xml" ContentType="application/vnd.openxmlformats-officedocument.theme+xml"/>
  <Override PartName="/ppt/theme/theme120.xml" ContentType="application/vnd.openxmlformats-officedocument.theme+xml"/>
  <Override PartName="/ppt/slides/slide28.xml" ContentType="application/vnd.openxmlformats-officedocument.presentationml.slide+xml"/>
  <Override PartName="/ppt/slideLayouts/slideLayout49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Masters/slideMaster58.xml" ContentType="application/vnd.openxmlformats-officedocument.presentationml.slideMaster+xml"/>
  <Override PartName="/ppt/slides/slide3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79.xml" ContentType="application/vnd.openxmlformats-officedocument.theme+xml"/>
  <Override PartName="/ppt/slideLayouts/slideLayout127.xml" ContentType="application/vnd.openxmlformats-officedocument.presentationml.slideLayout+xml"/>
  <Override PartName="/ppt/notesSlides/notesSlide19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56" r:id="rId1"/>
    <p:sldMasterId id="2147483760" r:id="rId2"/>
    <p:sldMasterId id="2147483762" r:id="rId3"/>
    <p:sldMasterId id="2147483768" r:id="rId4"/>
    <p:sldMasterId id="2147483770" r:id="rId5"/>
    <p:sldMasterId id="2147483772" r:id="rId6"/>
    <p:sldMasterId id="2147483774" r:id="rId7"/>
    <p:sldMasterId id="2147483776" r:id="rId8"/>
    <p:sldMasterId id="2147483784" r:id="rId9"/>
    <p:sldMasterId id="2147483790" r:id="rId10"/>
    <p:sldMasterId id="2147483804" r:id="rId11"/>
    <p:sldMasterId id="2147483806" r:id="rId12"/>
    <p:sldMasterId id="2147483812" r:id="rId13"/>
    <p:sldMasterId id="2147483814" r:id="rId14"/>
    <p:sldMasterId id="2147483828" r:id="rId15"/>
    <p:sldMasterId id="2147483834" r:id="rId16"/>
    <p:sldMasterId id="2147483864" r:id="rId17"/>
    <p:sldMasterId id="2147483868" r:id="rId18"/>
    <p:sldMasterId id="2147483875" r:id="rId19"/>
    <p:sldMasterId id="2147483877" r:id="rId20"/>
    <p:sldMasterId id="2147483879" r:id="rId21"/>
    <p:sldMasterId id="2147483881" r:id="rId22"/>
    <p:sldMasterId id="2147483883" r:id="rId23"/>
    <p:sldMasterId id="2147483885" r:id="rId24"/>
    <p:sldMasterId id="2147483887" r:id="rId25"/>
    <p:sldMasterId id="2147483889" r:id="rId26"/>
    <p:sldMasterId id="2147483891" r:id="rId27"/>
    <p:sldMasterId id="2147483893" r:id="rId28"/>
    <p:sldMasterId id="2147483895" r:id="rId29"/>
    <p:sldMasterId id="2147483897" r:id="rId30"/>
    <p:sldMasterId id="2147483899" r:id="rId31"/>
    <p:sldMasterId id="2147483901" r:id="rId32"/>
    <p:sldMasterId id="2147483903" r:id="rId33"/>
    <p:sldMasterId id="2147483905" r:id="rId34"/>
    <p:sldMasterId id="2147483907" r:id="rId35"/>
    <p:sldMasterId id="2147483909" r:id="rId36"/>
    <p:sldMasterId id="2147483911" r:id="rId37"/>
    <p:sldMasterId id="2147483913" r:id="rId38"/>
    <p:sldMasterId id="2147483915" r:id="rId39"/>
    <p:sldMasterId id="2147483917" r:id="rId40"/>
    <p:sldMasterId id="2147483919" r:id="rId41"/>
    <p:sldMasterId id="2147483921" r:id="rId42"/>
    <p:sldMasterId id="2147483923" r:id="rId43"/>
    <p:sldMasterId id="2147483925" r:id="rId44"/>
    <p:sldMasterId id="2147483927" r:id="rId45"/>
    <p:sldMasterId id="2147483929" r:id="rId46"/>
    <p:sldMasterId id="2147483931" r:id="rId47"/>
    <p:sldMasterId id="2147483933" r:id="rId48"/>
    <p:sldMasterId id="2147483935" r:id="rId49"/>
    <p:sldMasterId id="2147483937" r:id="rId50"/>
    <p:sldMasterId id="2147483939" r:id="rId51"/>
    <p:sldMasterId id="2147483941" r:id="rId52"/>
    <p:sldMasterId id="2147483943" r:id="rId53"/>
    <p:sldMasterId id="2147483945" r:id="rId54"/>
    <p:sldMasterId id="2147483947" r:id="rId55"/>
    <p:sldMasterId id="2147483949" r:id="rId56"/>
    <p:sldMasterId id="2147483951" r:id="rId57"/>
    <p:sldMasterId id="2147483953" r:id="rId58"/>
    <p:sldMasterId id="2147483955" r:id="rId59"/>
    <p:sldMasterId id="2147483957" r:id="rId60"/>
    <p:sldMasterId id="2147483959" r:id="rId61"/>
    <p:sldMasterId id="2147483961" r:id="rId62"/>
    <p:sldMasterId id="2147483963" r:id="rId63"/>
    <p:sldMasterId id="2147483965" r:id="rId64"/>
    <p:sldMasterId id="2147483967" r:id="rId65"/>
    <p:sldMasterId id="2147483969" r:id="rId66"/>
    <p:sldMasterId id="2147483971" r:id="rId67"/>
    <p:sldMasterId id="2147483973" r:id="rId68"/>
    <p:sldMasterId id="2147483975" r:id="rId69"/>
    <p:sldMasterId id="2147483977" r:id="rId70"/>
    <p:sldMasterId id="2147483979" r:id="rId71"/>
    <p:sldMasterId id="2147483981" r:id="rId72"/>
    <p:sldMasterId id="2147483983" r:id="rId73"/>
    <p:sldMasterId id="2147483985" r:id="rId74"/>
    <p:sldMasterId id="2147483987" r:id="rId75"/>
    <p:sldMasterId id="2147483989" r:id="rId76"/>
    <p:sldMasterId id="2147483991" r:id="rId77"/>
    <p:sldMasterId id="2147483993" r:id="rId78"/>
    <p:sldMasterId id="2147483995" r:id="rId79"/>
    <p:sldMasterId id="2147483997" r:id="rId80"/>
    <p:sldMasterId id="2147483999" r:id="rId81"/>
    <p:sldMasterId id="2147484001" r:id="rId82"/>
    <p:sldMasterId id="2147484003" r:id="rId83"/>
    <p:sldMasterId id="2147484005" r:id="rId84"/>
    <p:sldMasterId id="2147484007" r:id="rId85"/>
    <p:sldMasterId id="2147484009" r:id="rId86"/>
    <p:sldMasterId id="2147484011" r:id="rId87"/>
    <p:sldMasterId id="2147484013" r:id="rId88"/>
    <p:sldMasterId id="2147484015" r:id="rId89"/>
    <p:sldMasterId id="2147484017" r:id="rId90"/>
    <p:sldMasterId id="2147484019" r:id="rId91"/>
    <p:sldMasterId id="2147484021" r:id="rId92"/>
    <p:sldMasterId id="2147484023" r:id="rId93"/>
    <p:sldMasterId id="2147484025" r:id="rId94"/>
    <p:sldMasterId id="2147484027" r:id="rId95"/>
    <p:sldMasterId id="2147484029" r:id="rId96"/>
    <p:sldMasterId id="2147484031" r:id="rId97"/>
    <p:sldMasterId id="2147484033" r:id="rId98"/>
    <p:sldMasterId id="2147484035" r:id="rId99"/>
    <p:sldMasterId id="2147484037" r:id="rId100"/>
    <p:sldMasterId id="2147484039" r:id="rId101"/>
    <p:sldMasterId id="2147484041" r:id="rId102"/>
    <p:sldMasterId id="2147484043" r:id="rId103"/>
    <p:sldMasterId id="2147484045" r:id="rId104"/>
    <p:sldMasterId id="2147484047" r:id="rId105"/>
    <p:sldMasterId id="2147484049" r:id="rId106"/>
    <p:sldMasterId id="2147484051" r:id="rId107"/>
    <p:sldMasterId id="2147484053" r:id="rId108"/>
    <p:sldMasterId id="2147484055" r:id="rId109"/>
    <p:sldMasterId id="2147484057" r:id="rId110"/>
    <p:sldMasterId id="2147484059" r:id="rId111"/>
    <p:sldMasterId id="2147484061" r:id="rId112"/>
    <p:sldMasterId id="2147484063" r:id="rId113"/>
    <p:sldMasterId id="2147484065" r:id="rId114"/>
    <p:sldMasterId id="2147484067" r:id="rId115"/>
    <p:sldMasterId id="2147484069" r:id="rId116"/>
    <p:sldMasterId id="2147484071" r:id="rId117"/>
    <p:sldMasterId id="2147484073" r:id="rId118"/>
    <p:sldMasterId id="2147484075" r:id="rId119"/>
    <p:sldMasterId id="2147484077" r:id="rId120"/>
    <p:sldMasterId id="2147484079" r:id="rId121"/>
    <p:sldMasterId id="2147484081" r:id="rId122"/>
    <p:sldMasterId id="2147484083" r:id="rId123"/>
    <p:sldMasterId id="2147484085" r:id="rId124"/>
  </p:sldMasterIdLst>
  <p:notesMasterIdLst>
    <p:notesMasterId r:id="rId167"/>
  </p:notesMasterIdLst>
  <p:handoutMasterIdLst>
    <p:handoutMasterId r:id="rId168"/>
  </p:handoutMasterIdLst>
  <p:sldIdLst>
    <p:sldId id="513" r:id="rId125"/>
    <p:sldId id="314" r:id="rId126"/>
    <p:sldId id="457" r:id="rId127"/>
    <p:sldId id="516" r:id="rId128"/>
    <p:sldId id="518" r:id="rId129"/>
    <p:sldId id="317" r:id="rId130"/>
    <p:sldId id="320" r:id="rId131"/>
    <p:sldId id="471" r:id="rId132"/>
    <p:sldId id="515" r:id="rId133"/>
    <p:sldId id="322" r:id="rId134"/>
    <p:sldId id="464" r:id="rId135"/>
    <p:sldId id="465" r:id="rId136"/>
    <p:sldId id="466" r:id="rId137"/>
    <p:sldId id="467" r:id="rId138"/>
    <p:sldId id="463" r:id="rId139"/>
    <p:sldId id="327" r:id="rId140"/>
    <p:sldId id="328" r:id="rId141"/>
    <p:sldId id="329" r:id="rId142"/>
    <p:sldId id="474" r:id="rId143"/>
    <p:sldId id="331" r:id="rId144"/>
    <p:sldId id="520" r:id="rId145"/>
    <p:sldId id="459" r:id="rId146"/>
    <p:sldId id="321" r:id="rId147"/>
    <p:sldId id="460" r:id="rId148"/>
    <p:sldId id="332" r:id="rId149"/>
    <p:sldId id="333" r:id="rId150"/>
    <p:sldId id="481" r:id="rId151"/>
    <p:sldId id="338" r:id="rId152"/>
    <p:sldId id="482" r:id="rId153"/>
    <p:sldId id="340" r:id="rId154"/>
    <p:sldId id="485" r:id="rId155"/>
    <p:sldId id="439" r:id="rId156"/>
    <p:sldId id="342" r:id="rId157"/>
    <p:sldId id="343" r:id="rId158"/>
    <p:sldId id="486" r:id="rId159"/>
    <p:sldId id="348" r:id="rId160"/>
    <p:sldId id="519" r:id="rId161"/>
    <p:sldId id="493" r:id="rId162"/>
    <p:sldId id="496" r:id="rId163"/>
    <p:sldId id="354" r:id="rId164"/>
    <p:sldId id="511" r:id="rId165"/>
    <p:sldId id="522" r:id="rId166"/>
  </p:sldIdLst>
  <p:sldSz cx="9144000" cy="6858000" type="screen4x3"/>
  <p:notesSz cx="6858000" cy="9144000"/>
  <p:custDataLst>
    <p:tags r:id="rId16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4" orient="horz" pos="1296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  <p15:guide id="15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AF8E"/>
    <a:srgbClr val="D2B239"/>
    <a:srgbClr val="EFC335"/>
    <a:srgbClr val="9D002D"/>
    <a:srgbClr val="D9CB27"/>
    <a:srgbClr val="C9C439"/>
    <a:srgbClr val="ADAE2B"/>
    <a:srgbClr val="B2B3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5" autoAdjust="0"/>
    <p:restoredTop sz="97458" autoAdjust="0"/>
  </p:normalViewPr>
  <p:slideViewPr>
    <p:cSldViewPr snapToGrid="0" showGuides="1">
      <p:cViewPr varScale="1">
        <p:scale>
          <a:sx n="70" d="100"/>
          <a:sy n="70" d="100"/>
        </p:scale>
        <p:origin x="1410" y="72"/>
      </p:cViewPr>
      <p:guideLst>
        <p:guide orient="horz" pos="1296"/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4144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23" d="100"/>
          <a:sy n="123" d="100"/>
        </p:scale>
        <p:origin x="-378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Master" Target="slideMasters/slideMaster117.xml"/><Relationship Id="rId21" Type="http://schemas.openxmlformats.org/officeDocument/2006/relationships/slideMaster" Target="slideMasters/slideMaster21.xml"/><Relationship Id="rId42" Type="http://schemas.openxmlformats.org/officeDocument/2006/relationships/slideMaster" Target="slideMasters/slideMaster42.xml"/><Relationship Id="rId63" Type="http://schemas.openxmlformats.org/officeDocument/2006/relationships/slideMaster" Target="slideMasters/slideMaster63.xml"/><Relationship Id="rId84" Type="http://schemas.openxmlformats.org/officeDocument/2006/relationships/slideMaster" Target="slideMasters/slideMaster84.xml"/><Relationship Id="rId138" Type="http://schemas.openxmlformats.org/officeDocument/2006/relationships/slide" Target="slides/slide14.xml"/><Relationship Id="rId159" Type="http://schemas.openxmlformats.org/officeDocument/2006/relationships/slide" Target="slides/slide35.xml"/><Relationship Id="rId170" Type="http://schemas.openxmlformats.org/officeDocument/2006/relationships/presProps" Target="presProps.xml"/><Relationship Id="rId107" Type="http://schemas.openxmlformats.org/officeDocument/2006/relationships/slideMaster" Target="slideMasters/slideMaster107.xml"/><Relationship Id="rId11" Type="http://schemas.openxmlformats.org/officeDocument/2006/relationships/slideMaster" Target="slideMasters/slideMaster11.xml"/><Relationship Id="rId32" Type="http://schemas.openxmlformats.org/officeDocument/2006/relationships/slideMaster" Target="slideMasters/slideMaster32.xml"/><Relationship Id="rId53" Type="http://schemas.openxmlformats.org/officeDocument/2006/relationships/slideMaster" Target="slideMasters/slideMaster53.xml"/><Relationship Id="rId74" Type="http://schemas.openxmlformats.org/officeDocument/2006/relationships/slideMaster" Target="slideMasters/slideMaster74.xml"/><Relationship Id="rId128" Type="http://schemas.openxmlformats.org/officeDocument/2006/relationships/slide" Target="slides/slide4.xml"/><Relationship Id="rId149" Type="http://schemas.openxmlformats.org/officeDocument/2006/relationships/slide" Target="slides/slide25.xml"/><Relationship Id="rId5" Type="http://schemas.openxmlformats.org/officeDocument/2006/relationships/slideMaster" Target="slideMasters/slideMaster5.xml"/><Relationship Id="rId95" Type="http://schemas.openxmlformats.org/officeDocument/2006/relationships/slideMaster" Target="slideMasters/slideMaster95.xml"/><Relationship Id="rId160" Type="http://schemas.openxmlformats.org/officeDocument/2006/relationships/slide" Target="slides/slide36.xml"/><Relationship Id="rId22" Type="http://schemas.openxmlformats.org/officeDocument/2006/relationships/slideMaster" Target="slideMasters/slideMaster22.xml"/><Relationship Id="rId43" Type="http://schemas.openxmlformats.org/officeDocument/2006/relationships/slideMaster" Target="slideMasters/slideMaster43.xml"/><Relationship Id="rId64" Type="http://schemas.openxmlformats.org/officeDocument/2006/relationships/slideMaster" Target="slideMasters/slideMaster64.xml"/><Relationship Id="rId118" Type="http://schemas.openxmlformats.org/officeDocument/2006/relationships/slideMaster" Target="slideMasters/slideMaster118.xml"/><Relationship Id="rId139" Type="http://schemas.openxmlformats.org/officeDocument/2006/relationships/slide" Target="slides/slide15.xml"/><Relationship Id="rId85" Type="http://schemas.openxmlformats.org/officeDocument/2006/relationships/slideMaster" Target="slideMasters/slideMaster85.xml"/><Relationship Id="rId150" Type="http://schemas.openxmlformats.org/officeDocument/2006/relationships/slide" Target="slides/slide26.xml"/><Relationship Id="rId171" Type="http://schemas.openxmlformats.org/officeDocument/2006/relationships/viewProps" Target="viewProps.xml"/><Relationship Id="rId12" Type="http://schemas.openxmlformats.org/officeDocument/2006/relationships/slideMaster" Target="slideMasters/slideMaster12.xml"/><Relationship Id="rId33" Type="http://schemas.openxmlformats.org/officeDocument/2006/relationships/slideMaster" Target="slideMasters/slideMaster33.xml"/><Relationship Id="rId108" Type="http://schemas.openxmlformats.org/officeDocument/2006/relationships/slideMaster" Target="slideMasters/slideMaster108.xml"/><Relationship Id="rId129" Type="http://schemas.openxmlformats.org/officeDocument/2006/relationships/slide" Target="slides/slide5.xml"/><Relationship Id="rId54" Type="http://schemas.openxmlformats.org/officeDocument/2006/relationships/slideMaster" Target="slideMasters/slideMaster54.xml"/><Relationship Id="rId75" Type="http://schemas.openxmlformats.org/officeDocument/2006/relationships/slideMaster" Target="slideMasters/slideMaster75.xml"/><Relationship Id="rId96" Type="http://schemas.openxmlformats.org/officeDocument/2006/relationships/slideMaster" Target="slideMasters/slideMaster96.xml"/><Relationship Id="rId140" Type="http://schemas.openxmlformats.org/officeDocument/2006/relationships/slide" Target="slides/slide16.xml"/><Relationship Id="rId161" Type="http://schemas.openxmlformats.org/officeDocument/2006/relationships/slide" Target="slides/slide37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49" Type="http://schemas.openxmlformats.org/officeDocument/2006/relationships/slideMaster" Target="slideMasters/slideMaster49.xml"/><Relationship Id="rId114" Type="http://schemas.openxmlformats.org/officeDocument/2006/relationships/slideMaster" Target="slideMasters/slideMaster114.xml"/><Relationship Id="rId119" Type="http://schemas.openxmlformats.org/officeDocument/2006/relationships/slideMaster" Target="slideMasters/slideMaster119.xml"/><Relationship Id="rId44" Type="http://schemas.openxmlformats.org/officeDocument/2006/relationships/slideMaster" Target="slideMasters/slideMaster44.xml"/><Relationship Id="rId60" Type="http://schemas.openxmlformats.org/officeDocument/2006/relationships/slideMaster" Target="slideMasters/slideMaster60.xml"/><Relationship Id="rId65" Type="http://schemas.openxmlformats.org/officeDocument/2006/relationships/slideMaster" Target="slideMasters/slideMaster65.xml"/><Relationship Id="rId81" Type="http://schemas.openxmlformats.org/officeDocument/2006/relationships/slideMaster" Target="slideMasters/slideMaster81.xml"/><Relationship Id="rId86" Type="http://schemas.openxmlformats.org/officeDocument/2006/relationships/slideMaster" Target="slideMasters/slideMaster86.xml"/><Relationship Id="rId130" Type="http://schemas.openxmlformats.org/officeDocument/2006/relationships/slide" Target="slides/slide6.xml"/><Relationship Id="rId135" Type="http://schemas.openxmlformats.org/officeDocument/2006/relationships/slide" Target="slides/slide11.xml"/><Relationship Id="rId151" Type="http://schemas.openxmlformats.org/officeDocument/2006/relationships/slide" Target="slides/slide27.xml"/><Relationship Id="rId156" Type="http://schemas.openxmlformats.org/officeDocument/2006/relationships/slide" Target="slides/slide32.xml"/><Relationship Id="rId172" Type="http://schemas.openxmlformats.org/officeDocument/2006/relationships/theme" Target="theme/theme1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39" Type="http://schemas.openxmlformats.org/officeDocument/2006/relationships/slideMaster" Target="slideMasters/slideMaster39.xml"/><Relationship Id="rId109" Type="http://schemas.openxmlformats.org/officeDocument/2006/relationships/slideMaster" Target="slideMasters/slideMaster109.xml"/><Relationship Id="rId34" Type="http://schemas.openxmlformats.org/officeDocument/2006/relationships/slideMaster" Target="slideMasters/slideMaster34.xml"/><Relationship Id="rId50" Type="http://schemas.openxmlformats.org/officeDocument/2006/relationships/slideMaster" Target="slideMasters/slideMaster50.xml"/><Relationship Id="rId55" Type="http://schemas.openxmlformats.org/officeDocument/2006/relationships/slideMaster" Target="slideMasters/slideMaster55.xml"/><Relationship Id="rId76" Type="http://schemas.openxmlformats.org/officeDocument/2006/relationships/slideMaster" Target="slideMasters/slideMaster76.xml"/><Relationship Id="rId97" Type="http://schemas.openxmlformats.org/officeDocument/2006/relationships/slideMaster" Target="slideMasters/slideMaster97.xml"/><Relationship Id="rId104" Type="http://schemas.openxmlformats.org/officeDocument/2006/relationships/slideMaster" Target="slideMasters/slideMaster104.xml"/><Relationship Id="rId120" Type="http://schemas.openxmlformats.org/officeDocument/2006/relationships/slideMaster" Target="slideMasters/slideMaster120.xml"/><Relationship Id="rId125" Type="http://schemas.openxmlformats.org/officeDocument/2006/relationships/slide" Target="slides/slide1.xml"/><Relationship Id="rId141" Type="http://schemas.openxmlformats.org/officeDocument/2006/relationships/slide" Target="slides/slide17.xml"/><Relationship Id="rId146" Type="http://schemas.openxmlformats.org/officeDocument/2006/relationships/slide" Target="slides/slide22.xml"/><Relationship Id="rId167" Type="http://schemas.openxmlformats.org/officeDocument/2006/relationships/notesMaster" Target="notesMasters/notesMaster1.xml"/><Relationship Id="rId7" Type="http://schemas.openxmlformats.org/officeDocument/2006/relationships/slideMaster" Target="slideMasters/slideMaster7.xml"/><Relationship Id="rId71" Type="http://schemas.openxmlformats.org/officeDocument/2006/relationships/slideMaster" Target="slideMasters/slideMaster71.xml"/><Relationship Id="rId92" Type="http://schemas.openxmlformats.org/officeDocument/2006/relationships/slideMaster" Target="slideMasters/slideMaster92.xml"/><Relationship Id="rId162" Type="http://schemas.openxmlformats.org/officeDocument/2006/relationships/slide" Target="slides/slide38.xml"/><Relationship Id="rId2" Type="http://schemas.openxmlformats.org/officeDocument/2006/relationships/slideMaster" Target="slideMasters/slideMaster2.xml"/><Relationship Id="rId29" Type="http://schemas.openxmlformats.org/officeDocument/2006/relationships/slideMaster" Target="slideMasters/slideMaster29.xml"/><Relationship Id="rId24" Type="http://schemas.openxmlformats.org/officeDocument/2006/relationships/slideMaster" Target="slideMasters/slideMaster24.xml"/><Relationship Id="rId40" Type="http://schemas.openxmlformats.org/officeDocument/2006/relationships/slideMaster" Target="slideMasters/slideMaster40.xml"/><Relationship Id="rId45" Type="http://schemas.openxmlformats.org/officeDocument/2006/relationships/slideMaster" Target="slideMasters/slideMaster45.xml"/><Relationship Id="rId66" Type="http://schemas.openxmlformats.org/officeDocument/2006/relationships/slideMaster" Target="slideMasters/slideMaster66.xml"/><Relationship Id="rId87" Type="http://schemas.openxmlformats.org/officeDocument/2006/relationships/slideMaster" Target="slideMasters/slideMaster87.xml"/><Relationship Id="rId110" Type="http://schemas.openxmlformats.org/officeDocument/2006/relationships/slideMaster" Target="slideMasters/slideMaster110.xml"/><Relationship Id="rId115" Type="http://schemas.openxmlformats.org/officeDocument/2006/relationships/slideMaster" Target="slideMasters/slideMaster115.xml"/><Relationship Id="rId131" Type="http://schemas.openxmlformats.org/officeDocument/2006/relationships/slide" Target="slides/slide7.xml"/><Relationship Id="rId136" Type="http://schemas.openxmlformats.org/officeDocument/2006/relationships/slide" Target="slides/slide12.xml"/><Relationship Id="rId157" Type="http://schemas.openxmlformats.org/officeDocument/2006/relationships/slide" Target="slides/slide33.xml"/><Relationship Id="rId61" Type="http://schemas.openxmlformats.org/officeDocument/2006/relationships/slideMaster" Target="slideMasters/slideMaster61.xml"/><Relationship Id="rId82" Type="http://schemas.openxmlformats.org/officeDocument/2006/relationships/slideMaster" Target="slideMasters/slideMaster82.xml"/><Relationship Id="rId152" Type="http://schemas.openxmlformats.org/officeDocument/2006/relationships/slide" Target="slides/slide28.xml"/><Relationship Id="rId173" Type="http://schemas.openxmlformats.org/officeDocument/2006/relationships/tableStyles" Target="tableStyles.xml"/><Relationship Id="rId19" Type="http://schemas.openxmlformats.org/officeDocument/2006/relationships/slideMaster" Target="slideMasters/slideMaster19.xml"/><Relationship Id="rId14" Type="http://schemas.openxmlformats.org/officeDocument/2006/relationships/slideMaster" Target="slideMasters/slideMaster14.xml"/><Relationship Id="rId30" Type="http://schemas.openxmlformats.org/officeDocument/2006/relationships/slideMaster" Target="slideMasters/slideMaster30.xml"/><Relationship Id="rId35" Type="http://schemas.openxmlformats.org/officeDocument/2006/relationships/slideMaster" Target="slideMasters/slideMaster35.xml"/><Relationship Id="rId56" Type="http://schemas.openxmlformats.org/officeDocument/2006/relationships/slideMaster" Target="slideMasters/slideMaster56.xml"/><Relationship Id="rId77" Type="http://schemas.openxmlformats.org/officeDocument/2006/relationships/slideMaster" Target="slideMasters/slideMaster77.xml"/><Relationship Id="rId100" Type="http://schemas.openxmlformats.org/officeDocument/2006/relationships/slideMaster" Target="slideMasters/slideMaster100.xml"/><Relationship Id="rId105" Type="http://schemas.openxmlformats.org/officeDocument/2006/relationships/slideMaster" Target="slideMasters/slideMaster105.xml"/><Relationship Id="rId126" Type="http://schemas.openxmlformats.org/officeDocument/2006/relationships/slide" Target="slides/slide2.xml"/><Relationship Id="rId147" Type="http://schemas.openxmlformats.org/officeDocument/2006/relationships/slide" Target="slides/slide23.xml"/><Relationship Id="rId168" Type="http://schemas.openxmlformats.org/officeDocument/2006/relationships/handoutMaster" Target="handoutMasters/handoutMaster1.xml"/><Relationship Id="rId8" Type="http://schemas.openxmlformats.org/officeDocument/2006/relationships/slideMaster" Target="slideMasters/slideMaster8.xml"/><Relationship Id="rId51" Type="http://schemas.openxmlformats.org/officeDocument/2006/relationships/slideMaster" Target="slideMasters/slideMaster51.xml"/><Relationship Id="rId72" Type="http://schemas.openxmlformats.org/officeDocument/2006/relationships/slideMaster" Target="slideMasters/slideMaster72.xml"/><Relationship Id="rId93" Type="http://schemas.openxmlformats.org/officeDocument/2006/relationships/slideMaster" Target="slideMasters/slideMaster93.xml"/><Relationship Id="rId98" Type="http://schemas.openxmlformats.org/officeDocument/2006/relationships/slideMaster" Target="slideMasters/slideMaster98.xml"/><Relationship Id="rId121" Type="http://schemas.openxmlformats.org/officeDocument/2006/relationships/slideMaster" Target="slideMasters/slideMaster121.xml"/><Relationship Id="rId142" Type="http://schemas.openxmlformats.org/officeDocument/2006/relationships/slide" Target="slides/slide18.xml"/><Relationship Id="rId163" Type="http://schemas.openxmlformats.org/officeDocument/2006/relationships/slide" Target="slides/slide39.xml"/><Relationship Id="rId3" Type="http://schemas.openxmlformats.org/officeDocument/2006/relationships/slideMaster" Target="slideMasters/slideMaster3.xml"/><Relationship Id="rId25" Type="http://schemas.openxmlformats.org/officeDocument/2006/relationships/slideMaster" Target="slideMasters/slideMaster25.xml"/><Relationship Id="rId46" Type="http://schemas.openxmlformats.org/officeDocument/2006/relationships/slideMaster" Target="slideMasters/slideMaster46.xml"/><Relationship Id="rId67" Type="http://schemas.openxmlformats.org/officeDocument/2006/relationships/slideMaster" Target="slideMasters/slideMaster67.xml"/><Relationship Id="rId116" Type="http://schemas.openxmlformats.org/officeDocument/2006/relationships/slideMaster" Target="slideMasters/slideMaster116.xml"/><Relationship Id="rId137" Type="http://schemas.openxmlformats.org/officeDocument/2006/relationships/slide" Target="slides/slide13.xml"/><Relationship Id="rId158" Type="http://schemas.openxmlformats.org/officeDocument/2006/relationships/slide" Target="slides/slide34.xml"/><Relationship Id="rId20" Type="http://schemas.openxmlformats.org/officeDocument/2006/relationships/slideMaster" Target="slideMasters/slideMaster20.xml"/><Relationship Id="rId41" Type="http://schemas.openxmlformats.org/officeDocument/2006/relationships/slideMaster" Target="slideMasters/slideMaster41.xml"/><Relationship Id="rId62" Type="http://schemas.openxmlformats.org/officeDocument/2006/relationships/slideMaster" Target="slideMasters/slideMaster62.xml"/><Relationship Id="rId83" Type="http://schemas.openxmlformats.org/officeDocument/2006/relationships/slideMaster" Target="slideMasters/slideMaster83.xml"/><Relationship Id="rId88" Type="http://schemas.openxmlformats.org/officeDocument/2006/relationships/slideMaster" Target="slideMasters/slideMaster88.xml"/><Relationship Id="rId111" Type="http://schemas.openxmlformats.org/officeDocument/2006/relationships/slideMaster" Target="slideMasters/slideMaster111.xml"/><Relationship Id="rId132" Type="http://schemas.openxmlformats.org/officeDocument/2006/relationships/slide" Target="slides/slide8.xml"/><Relationship Id="rId153" Type="http://schemas.openxmlformats.org/officeDocument/2006/relationships/slide" Target="slides/slide29.xml"/><Relationship Id="rId174" Type="http://schemas.openxmlformats.org/officeDocument/2006/relationships/customXml" Target="../customXml/item1.xml"/><Relationship Id="rId15" Type="http://schemas.openxmlformats.org/officeDocument/2006/relationships/slideMaster" Target="slideMasters/slideMaster15.xml"/><Relationship Id="rId36" Type="http://schemas.openxmlformats.org/officeDocument/2006/relationships/slideMaster" Target="slideMasters/slideMaster36.xml"/><Relationship Id="rId57" Type="http://schemas.openxmlformats.org/officeDocument/2006/relationships/slideMaster" Target="slideMasters/slideMaster57.xml"/><Relationship Id="rId106" Type="http://schemas.openxmlformats.org/officeDocument/2006/relationships/slideMaster" Target="slideMasters/slideMaster106.xml"/><Relationship Id="rId127" Type="http://schemas.openxmlformats.org/officeDocument/2006/relationships/slide" Target="slides/slide3.xml"/><Relationship Id="rId10" Type="http://schemas.openxmlformats.org/officeDocument/2006/relationships/slideMaster" Target="slideMasters/slideMaster10.xml"/><Relationship Id="rId31" Type="http://schemas.openxmlformats.org/officeDocument/2006/relationships/slideMaster" Target="slideMasters/slideMaster31.xml"/><Relationship Id="rId52" Type="http://schemas.openxmlformats.org/officeDocument/2006/relationships/slideMaster" Target="slideMasters/slideMaster52.xml"/><Relationship Id="rId73" Type="http://schemas.openxmlformats.org/officeDocument/2006/relationships/slideMaster" Target="slideMasters/slideMaster73.xml"/><Relationship Id="rId78" Type="http://schemas.openxmlformats.org/officeDocument/2006/relationships/slideMaster" Target="slideMasters/slideMaster78.xml"/><Relationship Id="rId94" Type="http://schemas.openxmlformats.org/officeDocument/2006/relationships/slideMaster" Target="slideMasters/slideMaster94.xml"/><Relationship Id="rId99" Type="http://schemas.openxmlformats.org/officeDocument/2006/relationships/slideMaster" Target="slideMasters/slideMaster99.xml"/><Relationship Id="rId101" Type="http://schemas.openxmlformats.org/officeDocument/2006/relationships/slideMaster" Target="slideMasters/slideMaster101.xml"/><Relationship Id="rId122" Type="http://schemas.openxmlformats.org/officeDocument/2006/relationships/slideMaster" Target="slideMasters/slideMaster122.xml"/><Relationship Id="rId143" Type="http://schemas.openxmlformats.org/officeDocument/2006/relationships/slide" Target="slides/slide19.xml"/><Relationship Id="rId148" Type="http://schemas.openxmlformats.org/officeDocument/2006/relationships/slide" Target="slides/slide24.xml"/><Relationship Id="rId164" Type="http://schemas.openxmlformats.org/officeDocument/2006/relationships/slide" Target="slides/slide40.xml"/><Relationship Id="rId169" Type="http://schemas.openxmlformats.org/officeDocument/2006/relationships/tags" Target="tags/tag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26" Type="http://schemas.openxmlformats.org/officeDocument/2006/relationships/slideMaster" Target="slideMasters/slideMaster26.xml"/><Relationship Id="rId47" Type="http://schemas.openxmlformats.org/officeDocument/2006/relationships/slideMaster" Target="slideMasters/slideMaster47.xml"/><Relationship Id="rId68" Type="http://schemas.openxmlformats.org/officeDocument/2006/relationships/slideMaster" Target="slideMasters/slideMaster68.xml"/><Relationship Id="rId89" Type="http://schemas.openxmlformats.org/officeDocument/2006/relationships/slideMaster" Target="slideMasters/slideMaster89.xml"/><Relationship Id="rId112" Type="http://schemas.openxmlformats.org/officeDocument/2006/relationships/slideMaster" Target="slideMasters/slideMaster112.xml"/><Relationship Id="rId133" Type="http://schemas.openxmlformats.org/officeDocument/2006/relationships/slide" Target="slides/slide9.xml"/><Relationship Id="rId154" Type="http://schemas.openxmlformats.org/officeDocument/2006/relationships/slide" Target="slides/slide30.xml"/><Relationship Id="rId175" Type="http://schemas.openxmlformats.org/officeDocument/2006/relationships/customXml" Target="../customXml/item2.xml"/><Relationship Id="rId16" Type="http://schemas.openxmlformats.org/officeDocument/2006/relationships/slideMaster" Target="slideMasters/slideMaster16.xml"/><Relationship Id="rId37" Type="http://schemas.openxmlformats.org/officeDocument/2006/relationships/slideMaster" Target="slideMasters/slideMaster37.xml"/><Relationship Id="rId58" Type="http://schemas.openxmlformats.org/officeDocument/2006/relationships/slideMaster" Target="slideMasters/slideMaster58.xml"/><Relationship Id="rId79" Type="http://schemas.openxmlformats.org/officeDocument/2006/relationships/slideMaster" Target="slideMasters/slideMaster79.xml"/><Relationship Id="rId102" Type="http://schemas.openxmlformats.org/officeDocument/2006/relationships/slideMaster" Target="slideMasters/slideMaster102.xml"/><Relationship Id="rId123" Type="http://schemas.openxmlformats.org/officeDocument/2006/relationships/slideMaster" Target="slideMasters/slideMaster123.xml"/><Relationship Id="rId144" Type="http://schemas.openxmlformats.org/officeDocument/2006/relationships/slide" Target="slides/slide20.xml"/><Relationship Id="rId90" Type="http://schemas.openxmlformats.org/officeDocument/2006/relationships/slideMaster" Target="slideMasters/slideMaster90.xml"/><Relationship Id="rId165" Type="http://schemas.openxmlformats.org/officeDocument/2006/relationships/slide" Target="slides/slide41.xml"/><Relationship Id="rId27" Type="http://schemas.openxmlformats.org/officeDocument/2006/relationships/slideMaster" Target="slideMasters/slideMaster27.xml"/><Relationship Id="rId48" Type="http://schemas.openxmlformats.org/officeDocument/2006/relationships/slideMaster" Target="slideMasters/slideMaster48.xml"/><Relationship Id="rId69" Type="http://schemas.openxmlformats.org/officeDocument/2006/relationships/slideMaster" Target="slideMasters/slideMaster69.xml"/><Relationship Id="rId113" Type="http://schemas.openxmlformats.org/officeDocument/2006/relationships/slideMaster" Target="slideMasters/slideMaster113.xml"/><Relationship Id="rId134" Type="http://schemas.openxmlformats.org/officeDocument/2006/relationships/slide" Target="slides/slide10.xml"/><Relationship Id="rId80" Type="http://schemas.openxmlformats.org/officeDocument/2006/relationships/slideMaster" Target="slideMasters/slideMaster80.xml"/><Relationship Id="rId155" Type="http://schemas.openxmlformats.org/officeDocument/2006/relationships/slide" Target="slides/slide31.xml"/><Relationship Id="rId176" Type="http://schemas.openxmlformats.org/officeDocument/2006/relationships/customXml" Target="../customXml/item3.xml"/><Relationship Id="rId17" Type="http://schemas.openxmlformats.org/officeDocument/2006/relationships/slideMaster" Target="slideMasters/slideMaster17.xml"/><Relationship Id="rId38" Type="http://schemas.openxmlformats.org/officeDocument/2006/relationships/slideMaster" Target="slideMasters/slideMaster38.xml"/><Relationship Id="rId59" Type="http://schemas.openxmlformats.org/officeDocument/2006/relationships/slideMaster" Target="slideMasters/slideMaster59.xml"/><Relationship Id="rId103" Type="http://schemas.openxmlformats.org/officeDocument/2006/relationships/slideMaster" Target="slideMasters/slideMaster103.xml"/><Relationship Id="rId124" Type="http://schemas.openxmlformats.org/officeDocument/2006/relationships/slideMaster" Target="slideMasters/slideMaster124.xml"/><Relationship Id="rId70" Type="http://schemas.openxmlformats.org/officeDocument/2006/relationships/slideMaster" Target="slideMasters/slideMaster70.xml"/><Relationship Id="rId91" Type="http://schemas.openxmlformats.org/officeDocument/2006/relationships/slideMaster" Target="slideMasters/slideMaster91.xml"/><Relationship Id="rId145" Type="http://schemas.openxmlformats.org/officeDocument/2006/relationships/slide" Target="slides/slide21.xml"/><Relationship Id="rId166" Type="http://schemas.openxmlformats.org/officeDocument/2006/relationships/slide" Target="slides/slide42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38.xml"/><Relationship Id="rId3" Type="http://schemas.openxmlformats.org/officeDocument/2006/relationships/slide" Target="slides/slide14.xml"/><Relationship Id="rId7" Type="http://schemas.openxmlformats.org/officeDocument/2006/relationships/slide" Target="slides/slide37.xml"/><Relationship Id="rId2" Type="http://schemas.openxmlformats.org/officeDocument/2006/relationships/slide" Target="slides/slide12.xml"/><Relationship Id="rId1" Type="http://schemas.openxmlformats.org/officeDocument/2006/relationships/slide" Target="slides/slide5.xml"/><Relationship Id="rId6" Type="http://schemas.openxmlformats.org/officeDocument/2006/relationships/slide" Target="slides/slide35.xml"/><Relationship Id="rId5" Type="http://schemas.openxmlformats.org/officeDocument/2006/relationships/slide" Target="slides/slide19.xml"/><Relationship Id="rId10" Type="http://schemas.openxmlformats.org/officeDocument/2006/relationships/slide" Target="slides/slide41.xml"/><Relationship Id="rId4" Type="http://schemas.openxmlformats.org/officeDocument/2006/relationships/slide" Target="slides/slide15.xml"/><Relationship Id="rId9" Type="http://schemas.openxmlformats.org/officeDocument/2006/relationships/slide" Target="slides/slide3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28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28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28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charset="0"/>
              </a:defRPr>
            </a:lvl1pPr>
          </a:lstStyle>
          <a:p>
            <a:fld id="{428B83D0-9A38-8449-8AD4-55F227EFFF9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9727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8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18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8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8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charset="0"/>
              </a:defRPr>
            </a:lvl1pPr>
          </a:lstStyle>
          <a:p>
            <a:fld id="{51450E68-1DA1-7749-89F8-62C3E1ECFDF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208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ACD9873E-AF60-9149-9D3A-DE9CF9711C68}" type="slidenum">
              <a:rPr lang="en-US" sz="1200"/>
              <a:pPr/>
              <a:t>2</a:t>
            </a:fld>
            <a:endParaRPr lang="en-US" sz="1200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229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12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9.8cb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Exploring cell-surface </a:t>
            </a:r>
            <a:r>
              <a:rPr lang="en-US" dirty="0" err="1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transmembrane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 receptors (part 3b: RTKs, dimerization)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2346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13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9.8cc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Exploring cell-surface </a:t>
            </a:r>
            <a:r>
              <a:rPr lang="en-US" dirty="0" err="1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transmembrane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 receptors (part 3c: RTKs, phosphorylation)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04483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14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9.8cd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Exploring cell-surface </a:t>
            </a:r>
            <a:r>
              <a:rPr lang="en-US" dirty="0" err="1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transmembrane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 receptors (part 3d: RTKs, cellular response)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304404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15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9.8c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Exploring cell-surface </a:t>
            </a:r>
            <a:r>
              <a:rPr lang="en-US" dirty="0" err="1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transmembrane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 receptors (part 3: RTKs)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797744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66660A6A-CAED-1646-B72E-98B2F59BAD38}" type="slidenum">
              <a:rPr lang="en-US" sz="1200"/>
              <a:pPr/>
              <a:t>16</a:t>
            </a:fld>
            <a:endParaRPr lang="en-US" sz="120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7981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B266441F-3B99-E64C-A8F2-C4CDC2CB1732}" type="slidenum">
              <a:rPr lang="en-US" sz="1200"/>
              <a:pPr/>
              <a:t>17</a:t>
            </a:fld>
            <a:endParaRPr lang="en-US" sz="1200"/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764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7403B44A-6F2C-8149-9BDD-A5CC61806289}" type="slidenum">
              <a:rPr lang="en-US" sz="1200"/>
              <a:pPr/>
              <a:t>18</a:t>
            </a:fld>
            <a:endParaRPr lang="en-US" sz="1200"/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362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19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9.10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A phosphorylation cascade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88540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D445FD8D-0E65-264A-97D7-672E4204D270}" type="slidenum">
              <a:rPr lang="en-US" sz="1200"/>
              <a:pPr/>
              <a:t>20</a:t>
            </a:fld>
            <a:endParaRPr lang="en-US" sz="1200"/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94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22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9.8a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Exploring cell-surface </a:t>
            </a:r>
            <a:r>
              <a:rPr lang="en-US" dirty="0" err="1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transmembrane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 receptors (part 1: GPCR ribbon model)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60053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3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9.6-3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Overview of cell signaling (step 3)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059436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C0AD8005-E515-B14A-9293-13627DCB6482}" type="slidenum">
              <a:rPr lang="en-US" sz="1200"/>
              <a:pPr/>
              <a:t>23</a:t>
            </a:fld>
            <a:endParaRPr lang="en-US" sz="120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1492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24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9.8b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Exploring cell-surface </a:t>
            </a:r>
            <a:r>
              <a:rPr lang="en-US" dirty="0" err="1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transmembrane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 receptors (part 2: GPCR signaling)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501739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4B8767CF-B4E0-5B43-8129-F02B07387F34}" type="slidenum">
              <a:rPr lang="en-US" sz="1200"/>
              <a:pPr/>
              <a:t>25</a:t>
            </a:fld>
            <a:endParaRPr lang="en-US" sz="1200"/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0890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859CB2D4-0A1F-3343-8675-70135FA3C42D}" type="slidenum">
              <a:rPr lang="en-US" sz="1200"/>
              <a:pPr/>
              <a:t>26</a:t>
            </a:fld>
            <a:endParaRPr lang="en-US" sz="1200"/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1082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27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9.12 </a:t>
            </a:r>
            <a:r>
              <a:rPr lang="en-US" dirty="0" err="1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cAMP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 as a second messenger in a G protein signaling pathway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287508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B4B2A4E8-0E18-C744-B8DD-35A413CEB829}" type="slidenum">
              <a:rPr lang="en-US" sz="1200"/>
              <a:pPr/>
              <a:t>28</a:t>
            </a:fld>
            <a:endParaRPr lang="en-US" sz="1200"/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4242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29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9.13</a:t>
            </a:r>
            <a:r>
              <a:rPr lang="en-US" baseline="0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 The maintenance of calcium ion concentrations in an animal cell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054593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536F178D-4ED4-BD46-BDA2-4671A15A6005}" type="slidenum">
              <a:rPr lang="en-US" sz="1200"/>
              <a:pPr/>
              <a:t>30</a:t>
            </a:fld>
            <a:endParaRPr lang="en-US" sz="1200"/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22030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31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9.14-3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Calcium and IP</a:t>
            </a:r>
            <a:r>
              <a:rPr lang="en-US" baseline="-25000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3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 in signaling pathways (step 3)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921270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6E10BCA2-7A90-8140-B95E-D05E12AD04C9}" type="slidenum">
              <a:rPr lang="en-US" sz="1200"/>
              <a:pPr/>
              <a:t>33</a:t>
            </a:fld>
            <a:endParaRPr lang="en-US" sz="1200"/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747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5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9.15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Nuclear responses to a signal: the activation of a specific gene by a growth factor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158538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0C15D782-075B-7247-AF19-8AA822286176}" type="slidenum">
              <a:rPr lang="en-US" sz="1200"/>
              <a:pPr/>
              <a:t>34</a:t>
            </a:fld>
            <a:endParaRPr lang="en-US" sz="1200"/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7749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35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9.15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Nuclear responses to a signal: the activation of a specific gene by a growth factor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46386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E787DD22-90D3-2241-BEDC-FA0415B04DAC}" type="slidenum">
              <a:rPr lang="en-US" sz="1200"/>
              <a:pPr/>
              <a:t>36</a:t>
            </a:fld>
            <a:endParaRPr lang="en-US" sz="1200"/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19652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37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9.16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Cytoplasmic response to a signal: the stimulation of glycogen breakdown by epinephrine (adrenaline)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6173910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38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9.17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The specificity of cell signaling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37333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39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9.18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A scaffolding protein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658308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FB218C1F-27E9-5746-9ACD-804FF0DEB8C9}" type="slidenum">
              <a:rPr lang="en-US" sz="1200"/>
              <a:pPr/>
              <a:t>40</a:t>
            </a:fld>
            <a:endParaRPr lang="en-US" sz="1200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93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41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9.UN02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Summary of key concepts: epinephrine cell-signaling pathway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34417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D948E461-47B5-714A-842C-FF576BF47CDB}" type="slidenum">
              <a:rPr lang="en-US" sz="1200"/>
              <a:pPr/>
              <a:t>6</a:t>
            </a:fld>
            <a:endParaRPr lang="en-US" sz="1200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9732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B79523C4-2758-304E-85BC-80A82D550265}" type="slidenum">
              <a:rPr lang="en-US" sz="1200"/>
              <a:pPr/>
              <a:t>7</a:t>
            </a:fld>
            <a:endParaRPr lang="en-US" sz="120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798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8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9.9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Steroid hormone interacting with an intracellular receptor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623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9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9.8d-3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Exploring cell-surface </a:t>
            </a:r>
            <a:r>
              <a:rPr lang="en-US" dirty="0" err="1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transmembrane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 receptors (part 4: ion channel receptors, step 3)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177499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5098146A-DA58-0148-A58E-CFA1303A42BB}" type="slidenum">
              <a:rPr lang="en-US" sz="1200"/>
              <a:pPr/>
              <a:t>10</a:t>
            </a:fld>
            <a:endParaRPr lang="en-US" sz="1200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162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11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9.8ca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Exploring cell-surface </a:t>
            </a:r>
            <a:r>
              <a:rPr lang="en-US" dirty="0" err="1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transmembrane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 receptors (part 3a: RTKs, inactive)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20171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8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51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6329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85291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6419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9431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721585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86180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2560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54970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5624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79237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52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98506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82211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6016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451977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070321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14732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494003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2185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6256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444368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11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57888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711241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816913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5057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89046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40600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40602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26360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0853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657637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596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635502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91146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007905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8" descr="URRY3800_0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82" b="26897"/>
          <a:stretch>
            <a:fillRect/>
          </a:stretch>
        </p:blipFill>
        <p:spPr bwMode="auto">
          <a:xfrm>
            <a:off x="0" y="1025525"/>
            <a:ext cx="9144000" cy="530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6"/>
          <p:cNvSpPr txBox="1">
            <a:spLocks noChangeArrowheads="1"/>
          </p:cNvSpPr>
          <p:nvPr userDrawn="1"/>
        </p:nvSpPr>
        <p:spPr bwMode="auto">
          <a:xfrm>
            <a:off x="0" y="0"/>
            <a:ext cx="9144000" cy="712788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9pPr>
          </a:lstStyle>
          <a:p>
            <a:pPr algn="ctr" eaLnBrk="1" hangingPunct="1">
              <a:spcBef>
                <a:spcPct val="20000"/>
              </a:spcBef>
              <a:spcAft>
                <a:spcPct val="20000"/>
              </a:spcAft>
            </a:pPr>
            <a:r>
              <a:rPr lang="en-US" altLang="en-US" sz="3000" b="1">
                <a:solidFill>
                  <a:srgbClr val="ABA49A"/>
                </a:solidFill>
                <a:latin typeface="Times New Roman" pitchFamily="18" charset="0"/>
                <a:ea typeface="Arial" pitchFamily="34" charset="0"/>
              </a:rPr>
              <a:t>CAMPBELL</a:t>
            </a:r>
            <a:r>
              <a:rPr lang="en-US" altLang="en-US" sz="3200" b="1">
                <a:solidFill>
                  <a:srgbClr val="ABA49A"/>
                </a:solidFill>
                <a:latin typeface="Times New Roman" pitchFamily="18" charset="0"/>
                <a:ea typeface="Arial" pitchFamily="34" charset="0"/>
              </a:rPr>
              <a:t> </a:t>
            </a:r>
            <a:r>
              <a:rPr lang="en-US" altLang="en-US" sz="2800" b="1">
                <a:solidFill>
                  <a:srgbClr val="ABA49A"/>
                </a:solidFill>
                <a:latin typeface="Times New Roman" pitchFamily="18" charset="0"/>
                <a:ea typeface="Arial" pitchFamily="34" charset="0"/>
              </a:rPr>
              <a:t> </a:t>
            </a:r>
            <a:r>
              <a:rPr lang="en-US" altLang="en-US" sz="3400" b="1">
                <a:solidFill>
                  <a:srgbClr val="F6C932"/>
                </a:solidFill>
                <a:latin typeface="Times New Roman" pitchFamily="18" charset="0"/>
                <a:ea typeface="Arial" pitchFamily="34" charset="0"/>
              </a:rPr>
              <a:t>BIOLOGY IN FOCUS</a:t>
            </a:r>
            <a:endParaRPr lang="en-US" altLang="en-US" sz="1200">
              <a:solidFill>
                <a:srgbClr val="F6C932"/>
              </a:solidFill>
              <a:latin typeface="Times New Roman" pitchFamily="18" charset="0"/>
              <a:ea typeface="Arial" pitchFamily="34" charset="0"/>
            </a:endParaRPr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0" y="6327775"/>
            <a:ext cx="9144000" cy="53975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900" dirty="0">
                <a:solidFill>
                  <a:schemeClr val="bg1"/>
                </a:solidFill>
              </a:rPr>
              <a:t>     </a:t>
            </a:r>
            <a:r>
              <a:rPr lang="en-US" altLang="en-US" sz="900" dirty="0" smtClean="0">
                <a:solidFill>
                  <a:schemeClr val="bg1"/>
                </a:solidFill>
              </a:rPr>
              <a:t>© 2015 Pearson Education Ltd</a:t>
            </a:r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7" name="Text Box 35"/>
          <p:cNvSpPr txBox="1">
            <a:spLocks noChangeArrowheads="1"/>
          </p:cNvSpPr>
          <p:nvPr userDrawn="1"/>
        </p:nvSpPr>
        <p:spPr bwMode="auto">
          <a:xfrm>
            <a:off x="0" y="614363"/>
            <a:ext cx="9144000" cy="422275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9pPr>
          </a:lstStyle>
          <a:p>
            <a:pPr algn="ctr" eaLnBrk="1" hangingPunct="1">
              <a:spcBef>
                <a:spcPct val="20000"/>
              </a:spcBef>
              <a:spcAft>
                <a:spcPct val="20000"/>
              </a:spcAft>
            </a:pPr>
            <a:r>
              <a:rPr lang="en-US" altLang="en-US" sz="1800">
                <a:solidFill>
                  <a:srgbClr val="ABA49A"/>
                </a:solidFill>
                <a:latin typeface="Times New Roman" pitchFamily="18" charset="0"/>
                <a:cs typeface="Times New Roman" pitchFamily="18" charset="0"/>
              </a:rPr>
              <a:t>Urry  •  Cain  •  Wasserman  •  Minorsky  •  Jackson  •  Reece</a:t>
            </a:r>
            <a:endParaRPr lang="en-US" altLang="en-US" sz="2000">
              <a:solidFill>
                <a:srgbClr val="ABA49A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8944" name="Rectangle 16"/>
          <p:cNvSpPr>
            <a:spLocks noGrp="1" noChangeArrowheads="1"/>
          </p:cNvSpPr>
          <p:nvPr>
            <p:ph type="subTitle" idx="1"/>
          </p:nvPr>
        </p:nvSpPr>
        <p:spPr>
          <a:xfrm>
            <a:off x="3400425" y="190500"/>
            <a:ext cx="5667375" cy="1096963"/>
          </a:xfrm>
        </p:spPr>
        <p:txBody>
          <a:bodyPr rIns="0" anchor="ctr"/>
          <a:lstStyle>
            <a:lvl1pPr>
              <a:buFont typeface="Wingdings" charset="2"/>
              <a:buNone/>
              <a:defRPr sz="5100">
                <a:solidFill>
                  <a:srgbClr val="0060AF"/>
                </a:solidFill>
                <a:latin typeface="Times New Roman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08945" name="Rectangle 17"/>
          <p:cNvSpPr>
            <a:spLocks noGrp="1" noChangeArrowheads="1"/>
          </p:cNvSpPr>
          <p:nvPr>
            <p:ph type="ctrTitle" sz="quarter"/>
          </p:nvPr>
        </p:nvSpPr>
        <p:spPr>
          <a:xfrm>
            <a:off x="182563" y="190500"/>
            <a:ext cx="3089275" cy="1096963"/>
          </a:xfrm>
        </p:spPr>
        <p:txBody>
          <a:bodyPr anchor="ctr"/>
          <a:lstStyle>
            <a:lvl1pPr marL="0" indent="0">
              <a:defRPr sz="500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595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62531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7220481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463" y="1279525"/>
            <a:ext cx="4311650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8513" y="1279525"/>
            <a:ext cx="4311650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605301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35508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108730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80463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3481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3333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8832084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09936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54813" y="182563"/>
            <a:ext cx="2203450" cy="61706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3" y="182563"/>
            <a:ext cx="6457950" cy="61706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86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443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58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180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1871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563" y="298675"/>
            <a:ext cx="8775700" cy="122190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348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92345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485775"/>
            <a:ext cx="9144000" cy="1403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6C932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20000"/>
              </a:spcBef>
              <a:spcAft>
                <a:spcPct val="20000"/>
              </a:spcAft>
              <a:defRPr/>
            </a:pPr>
            <a:r>
              <a:rPr lang="en-US" sz="4800" dirty="0" smtClean="0">
                <a:solidFill>
                  <a:srgbClr val="D2B239"/>
                </a:solidFill>
                <a:latin typeface="+mj-lt"/>
                <a:ea typeface="+mn-ea"/>
                <a:cs typeface="Times New Roman" pitchFamily="84" charset="0"/>
              </a:rPr>
              <a:t>BIOLOGY</a:t>
            </a:r>
          </a:p>
          <a:p>
            <a:pPr marL="0" marR="0" indent="0" algn="ctr" defTabSz="914400" rtl="0" eaLnBrk="1" fontAlgn="base" latinLnBrk="0" hangingPunct="1">
              <a:lnSpc>
                <a:spcPct val="5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Tx/>
              <a:buNone/>
              <a:tabLst/>
              <a:defRPr/>
            </a:pPr>
            <a:r>
              <a:rPr lang="en-US" sz="2000" b="0" kern="120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charset="0"/>
                <a:ea typeface="ヒラギノ角ゴ Pro W3" pitchFamily="124" charset="-128"/>
                <a:cs typeface="Times New Roman" pitchFamily="84" charset="0"/>
              </a:rPr>
              <a:t>A Global Approach</a:t>
            </a:r>
          </a:p>
          <a:p>
            <a:pPr algn="ctr" eaLnBrk="1" hangingPunct="1">
              <a:lnSpc>
                <a:spcPct val="50000"/>
              </a:lnSpc>
              <a:spcBef>
                <a:spcPct val="20000"/>
              </a:spcBef>
              <a:spcAft>
                <a:spcPct val="20000"/>
              </a:spcAft>
              <a:defRPr/>
            </a:pPr>
            <a:endParaRPr lang="en-US" sz="4800" dirty="0" smtClean="0">
              <a:solidFill>
                <a:srgbClr val="D2B239"/>
              </a:solidFill>
              <a:latin typeface="+mj-lt"/>
              <a:ea typeface="+mn-ea"/>
              <a:cs typeface="Times New Roman" pitchFamily="84" charset="0"/>
            </a:endParaRPr>
          </a:p>
        </p:txBody>
      </p:sp>
      <p:sp>
        <p:nvSpPr>
          <p:cNvPr id="5" name="Text Box 31"/>
          <p:cNvSpPr txBox="1">
            <a:spLocks noChangeArrowheads="1"/>
          </p:cNvSpPr>
          <p:nvPr/>
        </p:nvSpPr>
        <p:spPr bwMode="auto">
          <a:xfrm>
            <a:off x="0" y="1416816"/>
            <a:ext cx="914400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20000"/>
              </a:spcBef>
              <a:spcAft>
                <a:spcPct val="20000"/>
              </a:spcAft>
            </a:pPr>
            <a:r>
              <a:rPr lang="en-US" sz="1600" dirty="0" smtClean="0">
                <a:solidFill>
                  <a:schemeClr val="bg1"/>
                </a:solidFill>
                <a:latin typeface="Times New Roman" charset="0"/>
                <a:cs typeface="Times New Roman" charset="0"/>
              </a:rPr>
              <a:t>Campbell • Reece • </a:t>
            </a:r>
            <a:r>
              <a:rPr lang="en-US" sz="1600" dirty="0" err="1" smtClean="0">
                <a:solidFill>
                  <a:schemeClr val="bg1"/>
                </a:solidFill>
                <a:latin typeface="Times New Roman" charset="0"/>
                <a:cs typeface="Times New Roman" charset="0"/>
              </a:rPr>
              <a:t>Urry</a:t>
            </a:r>
            <a:r>
              <a:rPr lang="en-US" sz="1600" dirty="0" smtClean="0">
                <a:solidFill>
                  <a:schemeClr val="bg1"/>
                </a:solidFill>
                <a:latin typeface="Times New Roman" charset="0"/>
                <a:cs typeface="Times New Roman" charset="0"/>
              </a:rPr>
              <a:t> • Cain • Wasserman • </a:t>
            </a:r>
            <a:r>
              <a:rPr lang="en-US" sz="1600" dirty="0" err="1" smtClean="0">
                <a:solidFill>
                  <a:schemeClr val="bg1"/>
                </a:solidFill>
                <a:latin typeface="Times New Roman" charset="0"/>
                <a:cs typeface="Times New Roman" charset="0"/>
              </a:rPr>
              <a:t>Minorsky</a:t>
            </a:r>
            <a:r>
              <a:rPr lang="en-US" sz="1600" dirty="0" smtClean="0">
                <a:solidFill>
                  <a:schemeClr val="bg1"/>
                </a:solidFill>
                <a:latin typeface="Times New Roman" charset="0"/>
                <a:cs typeface="Times New Roman" charset="0"/>
              </a:rPr>
              <a:t> • Jackson</a:t>
            </a:r>
            <a:endParaRPr lang="en-US" sz="1600" dirty="0">
              <a:solidFill>
                <a:schemeClr val="bg1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6" name="Text Box 14"/>
          <p:cNvSpPr txBox="1">
            <a:spLocks noChangeArrowheads="1"/>
          </p:cNvSpPr>
          <p:nvPr/>
        </p:nvSpPr>
        <p:spPr bwMode="auto">
          <a:xfrm>
            <a:off x="0" y="6592888"/>
            <a:ext cx="6880225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6CAA3C"/>
                    </a:gs>
                    <a:gs pos="100000">
                      <a:srgbClr val="5EBDBE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900" dirty="0">
                <a:solidFill>
                  <a:srgbClr val="FFFFFF"/>
                </a:solidFill>
              </a:rPr>
              <a:t>     © </a:t>
            </a:r>
            <a:r>
              <a:rPr lang="en-US" sz="900" dirty="0" smtClean="0">
                <a:solidFill>
                  <a:srgbClr val="FFFFFF"/>
                </a:solidFill>
              </a:rPr>
              <a:t>2015 Pearson Education Ltd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Text Box 50"/>
          <p:cNvSpPr txBox="1">
            <a:spLocks noChangeArrowheads="1"/>
          </p:cNvSpPr>
          <p:nvPr/>
        </p:nvSpPr>
        <p:spPr bwMode="auto">
          <a:xfrm>
            <a:off x="6032952" y="534698"/>
            <a:ext cx="1891848" cy="714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en-US" sz="8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TENTH</a:t>
            </a:r>
            <a:r>
              <a:rPr lang="en-US" sz="800" b="1" i="0" baseline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8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EDITION</a:t>
            </a:r>
          </a:p>
          <a:p>
            <a:pPr marL="0" marR="0" indent="0" algn="r" defTabSz="914400" rtl="0" eaLnBrk="1" fontAlgn="base" latinLnBrk="0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Tx/>
              <a:buNone/>
              <a:tabLst/>
              <a:defRPr/>
            </a:pPr>
            <a:endParaRPr lang="en-US" sz="1000" b="1" i="0" dirty="0" smtClean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  <a:p>
            <a:pPr marL="0" marR="0" indent="0" algn="r" defTabSz="914400" rtl="0" eaLnBrk="1" fontAlgn="base" latinLnBrk="0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Tx/>
              <a:buNone/>
              <a:tabLst/>
              <a:defRPr/>
            </a:pPr>
            <a:r>
              <a:rPr lang="en-US" sz="1600" b="1" i="0" dirty="0" smtClean="0">
                <a:solidFill>
                  <a:schemeClr val="bg1"/>
                </a:solidFill>
                <a:latin typeface="Times New Roman"/>
                <a:cs typeface="Times New Roman"/>
              </a:rPr>
              <a:t>Global Edition</a:t>
            </a:r>
          </a:p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endParaRPr lang="en-US" sz="1000" b="1" i="0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subTitle" idx="4294967295" hasCustomPrompt="1"/>
          </p:nvPr>
        </p:nvSpPr>
        <p:spPr>
          <a:xfrm>
            <a:off x="180975" y="3218406"/>
            <a:ext cx="3459163" cy="959883"/>
          </a:xfrm>
          <a:extLst>
            <a:ext uri="{909E8E84-426E-40DD-AFC4-6F175D3DCCD1}">
              <a14:hiddenFill xmlns:a14="http://schemas.microsoft.com/office/drawing/2010/main">
                <a:solidFill>
                  <a:srgbClr val="9D0016">
                    <a:alpha val="25098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5FAF8E"/>
                </a:solidFill>
                <a:miter lim="800000"/>
                <a:headEnd/>
                <a:tailEnd/>
              </a14:hiddenLine>
            </a:ext>
          </a:extLst>
        </p:spPr>
        <p:txBody>
          <a:bodyPr rIns="0" anchor="ctr"/>
          <a:lstStyle>
            <a:lvl1pPr>
              <a:defRPr sz="3600" b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 marL="0" indent="0">
              <a:buNone/>
            </a:pPr>
            <a:r>
              <a:rPr lang="en-US" dirty="0" smtClean="0"/>
              <a:t>Cellular Signaling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168275" y="5815264"/>
            <a:ext cx="3436938" cy="601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eaLnBrk="0" hangingPunct="0"/>
            <a:r>
              <a:rPr lang="en-US" sz="1200" dirty="0" smtClean="0">
                <a:solidFill>
                  <a:srgbClr val="D2B239"/>
                </a:solidFill>
              </a:rPr>
              <a:t>Lecture Presentation by </a:t>
            </a:r>
            <a:br>
              <a:rPr lang="en-US" sz="1200" dirty="0" smtClean="0">
                <a:solidFill>
                  <a:srgbClr val="D2B239"/>
                </a:solidFill>
              </a:rPr>
            </a:br>
            <a:r>
              <a:rPr lang="en-US" sz="1200" dirty="0" smtClean="0">
                <a:solidFill>
                  <a:srgbClr val="D2B239"/>
                </a:solidFill>
              </a:rPr>
              <a:t>Nicole </a:t>
            </a:r>
            <a:r>
              <a:rPr lang="en-US" sz="1200" dirty="0" err="1" smtClean="0">
                <a:solidFill>
                  <a:srgbClr val="D2B239"/>
                </a:solidFill>
              </a:rPr>
              <a:t>Tunbridge</a:t>
            </a:r>
            <a:r>
              <a:rPr lang="en-US" sz="1200" dirty="0" smtClean="0">
                <a:solidFill>
                  <a:srgbClr val="D2B239"/>
                </a:solidFill>
              </a:rPr>
              <a:t> and</a:t>
            </a:r>
          </a:p>
          <a:p>
            <a:pPr eaLnBrk="0" hangingPunct="0"/>
            <a:r>
              <a:rPr lang="en-US" sz="1200" dirty="0" smtClean="0">
                <a:solidFill>
                  <a:srgbClr val="D2B239"/>
                </a:solidFill>
              </a:rPr>
              <a:t>Kathleen Fitzpatrick</a:t>
            </a:r>
            <a:endParaRPr lang="en-US" sz="1200" dirty="0">
              <a:solidFill>
                <a:srgbClr val="D2B239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 flipV="1">
            <a:off x="127000" y="3054060"/>
            <a:ext cx="758825" cy="242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D2B23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-120651" y="1633538"/>
            <a:ext cx="1169437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D0016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EFC335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sz="9600" dirty="0" smtClean="0">
                <a:solidFill>
                  <a:srgbClr val="D2B239"/>
                </a:solidFill>
              </a:rPr>
              <a:t>9</a:t>
            </a:r>
            <a:endParaRPr lang="en-US" sz="9600" dirty="0">
              <a:solidFill>
                <a:srgbClr val="D2B2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2061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7472" indent="-347472">
              <a:buClrTx/>
              <a:defRPr/>
            </a:lvl1pPr>
            <a:lvl2pPr marL="740664" indent="-283464">
              <a:buClrTx/>
              <a:defRPr/>
            </a:lvl2pPr>
            <a:lvl3pPr marL="1143000" indent="-228600">
              <a:buClr>
                <a:srgbClr val="FF6600"/>
              </a:buClr>
              <a:defRPr/>
            </a:lvl3pPr>
            <a:lvl4pPr marL="1600200" indent="-228600">
              <a:buClr>
                <a:srgbClr val="FF6600"/>
              </a:buClr>
              <a:defRPr/>
            </a:lvl4pPr>
            <a:lvl5pPr marL="2057400" indent="-228600">
              <a:buClr>
                <a:srgbClr val="FF660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22252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1087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804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945" name="Rectangle 17"/>
          <p:cNvSpPr>
            <a:spLocks noGrp="1" noChangeArrowheads="1"/>
          </p:cNvSpPr>
          <p:nvPr>
            <p:ph type="ctrTitle" sz="quarter"/>
          </p:nvPr>
        </p:nvSpPr>
        <p:spPr>
          <a:xfrm>
            <a:off x="182563" y="190500"/>
            <a:ext cx="3089275" cy="1096963"/>
          </a:xfrm>
        </p:spPr>
        <p:txBody>
          <a:bodyPr anchor="ctr"/>
          <a:lstStyle>
            <a:lvl1pPr marL="0" indent="0">
              <a:defRPr sz="5000">
                <a:solidFill>
                  <a:srgbClr val="FFFFFF"/>
                </a:solidFill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REEC5658_10_Imag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418" y="0"/>
            <a:ext cx="9153676" cy="6865257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7938" y="162990"/>
            <a:ext cx="9144000" cy="1003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F6C932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20000"/>
              </a:spcBef>
              <a:spcAft>
                <a:spcPct val="20000"/>
              </a:spcAft>
              <a:defRPr/>
            </a:pPr>
            <a:r>
              <a:rPr lang="en-US" sz="2400" dirty="0" smtClean="0">
                <a:solidFill>
                  <a:srgbClr val="FFFFFF"/>
                </a:solidFill>
                <a:latin typeface="+mj-lt"/>
                <a:ea typeface="+mn-ea"/>
                <a:cs typeface="Times New Roman" pitchFamily="84" charset="0"/>
              </a:rPr>
              <a:t>CAMPBELL</a:t>
            </a:r>
          </a:p>
          <a:p>
            <a:pPr algn="ctr" eaLnBrk="1" hangingPunct="1">
              <a:lnSpc>
                <a:spcPct val="50000"/>
              </a:lnSpc>
              <a:spcBef>
                <a:spcPct val="20000"/>
              </a:spcBef>
              <a:spcAft>
                <a:spcPct val="20000"/>
              </a:spcAft>
              <a:defRPr/>
            </a:pPr>
            <a:r>
              <a:rPr lang="en-US" sz="4800" dirty="0" smtClean="0">
                <a:solidFill>
                  <a:srgbClr val="D2B239"/>
                </a:solidFill>
                <a:latin typeface="+mj-lt"/>
                <a:ea typeface="+mn-ea"/>
                <a:cs typeface="Times New Roman" pitchFamily="84" charset="0"/>
              </a:rPr>
              <a:t>BIOLOGY</a:t>
            </a:r>
          </a:p>
        </p:txBody>
      </p:sp>
      <p:sp>
        <p:nvSpPr>
          <p:cNvPr id="5" name="Text Box 31"/>
          <p:cNvSpPr txBox="1">
            <a:spLocks noChangeArrowheads="1"/>
          </p:cNvSpPr>
          <p:nvPr userDrawn="1"/>
        </p:nvSpPr>
        <p:spPr bwMode="auto">
          <a:xfrm>
            <a:off x="0" y="1131066"/>
            <a:ext cx="914400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20000"/>
              </a:spcBef>
              <a:spcAft>
                <a:spcPct val="20000"/>
              </a:spcAft>
            </a:pP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Reece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err="1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Urry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Cain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Wasserman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err="1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Minorsky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Jackson</a:t>
            </a:r>
            <a:endParaRPr lang="en-US" sz="1600" dirty="0">
              <a:solidFill>
                <a:srgbClr val="FFFFFF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0" y="6592888"/>
            <a:ext cx="6880225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CAA3C"/>
                    </a:gs>
                    <a:gs pos="100000">
                      <a:srgbClr val="5EBDBE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900" dirty="0">
                <a:solidFill>
                  <a:srgbClr val="FFFFFF"/>
                </a:solidFill>
              </a:rPr>
              <a:t>     </a:t>
            </a:r>
            <a:r>
              <a:rPr lang="en-US" sz="900" dirty="0" smtClean="0">
                <a:solidFill>
                  <a:srgbClr val="FFFFFF"/>
                </a:solidFill>
              </a:rPr>
              <a:t>© 2015 Pearson Education Ltd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 Box 50"/>
          <p:cNvSpPr txBox="1">
            <a:spLocks noChangeArrowheads="1"/>
          </p:cNvSpPr>
          <p:nvPr userDrawn="1"/>
        </p:nvSpPr>
        <p:spPr bwMode="auto">
          <a:xfrm>
            <a:off x="6023428" y="715674"/>
            <a:ext cx="869610" cy="348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en-US" sz="10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TENTH</a:t>
            </a:r>
          </a:p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en-US" sz="10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EDITION</a:t>
            </a:r>
            <a:endParaRPr lang="en-US" sz="1000" b="1" i="0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20278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REEC5658_10_Imag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418" y="0"/>
            <a:ext cx="9153676" cy="6865257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7938" y="162990"/>
            <a:ext cx="9144000" cy="1003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F6C932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20000"/>
              </a:spcBef>
              <a:spcAft>
                <a:spcPct val="20000"/>
              </a:spcAft>
              <a:defRPr/>
            </a:pPr>
            <a:r>
              <a:rPr lang="en-US" sz="2400" dirty="0" smtClean="0">
                <a:solidFill>
                  <a:srgbClr val="FFFFFF"/>
                </a:solidFill>
                <a:latin typeface="+mj-lt"/>
                <a:ea typeface="+mn-ea"/>
                <a:cs typeface="Times New Roman" pitchFamily="84" charset="0"/>
              </a:rPr>
              <a:t>CAMPBELL</a:t>
            </a:r>
          </a:p>
          <a:p>
            <a:pPr algn="ctr" eaLnBrk="1" hangingPunct="1">
              <a:lnSpc>
                <a:spcPct val="50000"/>
              </a:lnSpc>
              <a:spcBef>
                <a:spcPct val="20000"/>
              </a:spcBef>
              <a:spcAft>
                <a:spcPct val="20000"/>
              </a:spcAft>
              <a:defRPr/>
            </a:pPr>
            <a:r>
              <a:rPr lang="en-US" sz="4800" dirty="0" smtClean="0">
                <a:solidFill>
                  <a:srgbClr val="D2B239"/>
                </a:solidFill>
                <a:latin typeface="+mj-lt"/>
                <a:ea typeface="+mn-ea"/>
                <a:cs typeface="Times New Roman" pitchFamily="84" charset="0"/>
              </a:rPr>
              <a:t>BIOLOGY</a:t>
            </a:r>
          </a:p>
        </p:txBody>
      </p:sp>
      <p:sp>
        <p:nvSpPr>
          <p:cNvPr id="5" name="Text Box 31"/>
          <p:cNvSpPr txBox="1">
            <a:spLocks noChangeArrowheads="1"/>
          </p:cNvSpPr>
          <p:nvPr userDrawn="1"/>
        </p:nvSpPr>
        <p:spPr bwMode="auto">
          <a:xfrm>
            <a:off x="0" y="1131066"/>
            <a:ext cx="914400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20000"/>
              </a:spcBef>
              <a:spcAft>
                <a:spcPct val="20000"/>
              </a:spcAft>
            </a:pP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Reece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err="1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Urry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Cain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Wasserman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err="1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Minorsky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Jackson</a:t>
            </a:r>
            <a:endParaRPr lang="en-US" sz="1600" dirty="0">
              <a:solidFill>
                <a:srgbClr val="FFFFFF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0" y="6592888"/>
            <a:ext cx="6880225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CAA3C"/>
                    </a:gs>
                    <a:gs pos="100000">
                      <a:srgbClr val="5EBDBE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900" dirty="0">
                <a:solidFill>
                  <a:srgbClr val="FFFFFF"/>
                </a:solidFill>
              </a:rPr>
              <a:t>     </a:t>
            </a:r>
            <a:r>
              <a:rPr lang="en-US" sz="900" dirty="0" smtClean="0">
                <a:solidFill>
                  <a:srgbClr val="FFFFFF"/>
                </a:solidFill>
              </a:rPr>
              <a:t>© 2015 Pearson Education Ltd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Text Box 50"/>
          <p:cNvSpPr txBox="1">
            <a:spLocks noChangeArrowheads="1"/>
          </p:cNvSpPr>
          <p:nvPr userDrawn="1"/>
        </p:nvSpPr>
        <p:spPr bwMode="auto">
          <a:xfrm>
            <a:off x="6023428" y="715674"/>
            <a:ext cx="869610" cy="348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en-US" sz="10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TENTH</a:t>
            </a:r>
          </a:p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en-US" sz="10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EDITION</a:t>
            </a:r>
            <a:endParaRPr lang="en-US" sz="1000" b="1" i="0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508945" name="Rectangle 17"/>
          <p:cNvSpPr>
            <a:spLocks noGrp="1" noChangeArrowheads="1"/>
          </p:cNvSpPr>
          <p:nvPr>
            <p:ph type="ctrTitle" sz="quarter"/>
          </p:nvPr>
        </p:nvSpPr>
        <p:spPr>
          <a:xfrm>
            <a:off x="182563" y="190500"/>
            <a:ext cx="3089275" cy="1096963"/>
          </a:xfrm>
        </p:spPr>
        <p:txBody>
          <a:bodyPr anchor="ctr"/>
          <a:lstStyle>
            <a:lvl1pPr marL="0" indent="0">
              <a:defRPr sz="5000">
                <a:solidFill>
                  <a:srgbClr val="FFFFFF"/>
                </a:solidFill>
                <a:latin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32061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360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136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644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021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075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6771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443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955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00318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662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1780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7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07573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5947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349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7055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51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6173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98135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1162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3042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76589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819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7061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793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03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73026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802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0531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1204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030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170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2644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47979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4818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7511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31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5440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2850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0970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42835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44082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62961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95929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58223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8542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27851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209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8948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7536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828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4374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24708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571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13965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4611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0368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90640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96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253786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38589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4438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4699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3824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37356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6678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437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41930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67028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83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85400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762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43238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77485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9355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28192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98323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2380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80132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66651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84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1.xml"/></Relationships>
</file>

<file path=ppt/slideMasters/_rels/slideMaster10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0.xml"/><Relationship Id="rId1" Type="http://schemas.openxmlformats.org/officeDocument/2006/relationships/slideLayout" Target="../slideLayouts/slideLayout108.xml"/></Relationships>
</file>

<file path=ppt/slideMasters/_rels/slideMaster10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1.xml"/><Relationship Id="rId1" Type="http://schemas.openxmlformats.org/officeDocument/2006/relationships/slideLayout" Target="../slideLayouts/slideLayout109.xml"/></Relationships>
</file>

<file path=ppt/slideMasters/_rels/slideMaster10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2.xml"/><Relationship Id="rId1" Type="http://schemas.openxmlformats.org/officeDocument/2006/relationships/slideLayout" Target="../slideLayouts/slideLayout110.xml"/></Relationships>
</file>

<file path=ppt/slideMasters/_rels/slideMaster10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3.xml"/><Relationship Id="rId1" Type="http://schemas.openxmlformats.org/officeDocument/2006/relationships/slideLayout" Target="../slideLayouts/slideLayout111.xml"/></Relationships>
</file>

<file path=ppt/slideMasters/_rels/slideMaster10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4.xml"/><Relationship Id="rId1" Type="http://schemas.openxmlformats.org/officeDocument/2006/relationships/slideLayout" Target="../slideLayouts/slideLayout112.xml"/></Relationships>
</file>

<file path=ppt/slideMasters/_rels/slideMaster10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5.xml"/><Relationship Id="rId1" Type="http://schemas.openxmlformats.org/officeDocument/2006/relationships/slideLayout" Target="../slideLayouts/slideLayout113.xml"/></Relationships>
</file>

<file path=ppt/slideMasters/_rels/slideMaster10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6.xml"/><Relationship Id="rId1" Type="http://schemas.openxmlformats.org/officeDocument/2006/relationships/slideLayout" Target="../slideLayouts/slideLayout114.xml"/></Relationships>
</file>

<file path=ppt/slideMasters/_rels/slideMaster10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7.xml"/><Relationship Id="rId1" Type="http://schemas.openxmlformats.org/officeDocument/2006/relationships/slideLayout" Target="../slideLayouts/slideLayout115.xml"/></Relationships>
</file>

<file path=ppt/slideMasters/_rels/slideMaster10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8.xml"/><Relationship Id="rId1" Type="http://schemas.openxmlformats.org/officeDocument/2006/relationships/slideLayout" Target="../slideLayouts/slideLayout116.xml"/></Relationships>
</file>

<file path=ppt/slideMasters/_rels/slideMaster10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9.xml"/><Relationship Id="rId1" Type="http://schemas.openxmlformats.org/officeDocument/2006/relationships/slideLayout" Target="../slideLayouts/slideLayout117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2.xml"/></Relationships>
</file>

<file path=ppt/slideMasters/_rels/slideMaster1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0.xml"/><Relationship Id="rId1" Type="http://schemas.openxmlformats.org/officeDocument/2006/relationships/slideLayout" Target="../slideLayouts/slideLayout118.xml"/></Relationships>
</file>

<file path=ppt/slideMasters/_rels/slideMaster1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1.xml"/><Relationship Id="rId1" Type="http://schemas.openxmlformats.org/officeDocument/2006/relationships/slideLayout" Target="../slideLayouts/slideLayout119.xml"/></Relationships>
</file>

<file path=ppt/slideMasters/_rels/slideMaster1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2.xml"/><Relationship Id="rId1" Type="http://schemas.openxmlformats.org/officeDocument/2006/relationships/slideLayout" Target="../slideLayouts/slideLayout120.xml"/></Relationships>
</file>

<file path=ppt/slideMasters/_rels/slideMaster1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3.xml"/><Relationship Id="rId1" Type="http://schemas.openxmlformats.org/officeDocument/2006/relationships/slideLayout" Target="../slideLayouts/slideLayout121.xml"/></Relationships>
</file>

<file path=ppt/slideMasters/_rels/slideMaster1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4.xml"/><Relationship Id="rId1" Type="http://schemas.openxmlformats.org/officeDocument/2006/relationships/slideLayout" Target="../slideLayouts/slideLayout122.xml"/></Relationships>
</file>

<file path=ppt/slideMasters/_rels/slideMaster1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5.xml"/><Relationship Id="rId1" Type="http://schemas.openxmlformats.org/officeDocument/2006/relationships/slideLayout" Target="../slideLayouts/slideLayout123.xml"/></Relationships>
</file>

<file path=ppt/slideMasters/_rels/slideMaster1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6.xml"/><Relationship Id="rId1" Type="http://schemas.openxmlformats.org/officeDocument/2006/relationships/slideLayout" Target="../slideLayouts/slideLayout124.xml"/></Relationships>
</file>

<file path=ppt/slideMasters/_rels/slideMaster1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7.xml"/><Relationship Id="rId1" Type="http://schemas.openxmlformats.org/officeDocument/2006/relationships/slideLayout" Target="../slideLayouts/slideLayout125.xml"/></Relationships>
</file>

<file path=ppt/slideMasters/_rels/slideMaster1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8.xml"/><Relationship Id="rId1" Type="http://schemas.openxmlformats.org/officeDocument/2006/relationships/slideLayout" Target="../slideLayouts/slideLayout126.xml"/></Relationships>
</file>

<file path=ppt/slideMasters/_rels/slideMaster1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9.xml"/><Relationship Id="rId1" Type="http://schemas.openxmlformats.org/officeDocument/2006/relationships/slideLayout" Target="../slideLayouts/slideLayout127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3.xml"/></Relationships>
</file>

<file path=ppt/slideMasters/_rels/slideMaster1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0.xml"/><Relationship Id="rId1" Type="http://schemas.openxmlformats.org/officeDocument/2006/relationships/slideLayout" Target="../slideLayouts/slideLayout128.xml"/></Relationships>
</file>

<file path=ppt/slideMasters/_rels/slideMaster1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1.xml"/><Relationship Id="rId1" Type="http://schemas.openxmlformats.org/officeDocument/2006/relationships/slideLayout" Target="../slideLayouts/slideLayout129.xml"/></Relationships>
</file>

<file path=ppt/slideMasters/_rels/slideMaster12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2.xml"/><Relationship Id="rId1" Type="http://schemas.openxmlformats.org/officeDocument/2006/relationships/slideLayout" Target="../slideLayouts/slideLayout130.xml"/></Relationships>
</file>

<file path=ppt/slideMasters/_rels/slideMaster12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3.xml"/><Relationship Id="rId1" Type="http://schemas.openxmlformats.org/officeDocument/2006/relationships/slideLayout" Target="../slideLayouts/slideLayout131.xml"/></Relationships>
</file>

<file path=ppt/slideMasters/_rels/slideMaster1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9.xml"/><Relationship Id="rId3" Type="http://schemas.openxmlformats.org/officeDocument/2006/relationships/slideLayout" Target="../slideLayouts/slideLayout134.xml"/><Relationship Id="rId7" Type="http://schemas.openxmlformats.org/officeDocument/2006/relationships/slideLayout" Target="../slideLayouts/slideLayout138.xml"/><Relationship Id="rId12" Type="http://schemas.openxmlformats.org/officeDocument/2006/relationships/theme" Target="../theme/theme124.xml"/><Relationship Id="rId2" Type="http://schemas.openxmlformats.org/officeDocument/2006/relationships/slideLayout" Target="../slideLayouts/slideLayout133.xml"/><Relationship Id="rId1" Type="http://schemas.openxmlformats.org/officeDocument/2006/relationships/slideLayout" Target="../slideLayouts/slideLayout132.xml"/><Relationship Id="rId6" Type="http://schemas.openxmlformats.org/officeDocument/2006/relationships/slideLayout" Target="../slideLayouts/slideLayout137.xml"/><Relationship Id="rId11" Type="http://schemas.openxmlformats.org/officeDocument/2006/relationships/slideLayout" Target="../slideLayouts/slideLayout142.xml"/><Relationship Id="rId5" Type="http://schemas.openxmlformats.org/officeDocument/2006/relationships/slideLayout" Target="../slideLayouts/slideLayout136.xml"/><Relationship Id="rId10" Type="http://schemas.openxmlformats.org/officeDocument/2006/relationships/slideLayout" Target="../slideLayouts/slideLayout141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4.xml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5.xml"/></Relationships>
</file>

<file path=ppt/slideMasters/_rels/slideMaster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6.xml"/></Relationships>
</file>

<file path=ppt/slideMasters/_rels/slideMaster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7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theme" Target="../theme/theme17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theme" Target="../theme/theme18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8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9.xml"/></Relationships>
</file>

<file path=ppt/slideMasters/_rels/slideMaster2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30.xml"/></Relationships>
</file>

<file path=ppt/slideMasters/_rels/slideMaster23.xml.rels><?xml version="1.0" encoding="UTF-8" standalone="yes"?>
<Relationships xmlns="http://schemas.openxmlformats.org/package/2006/relationships"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31.xml"/></Relationships>
</file>

<file path=ppt/slideMasters/_rels/slideMaster24.xml.rels><?xml version="1.0" encoding="UTF-8" standalone="yes"?>
<Relationships xmlns="http://schemas.openxmlformats.org/package/2006/relationships"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32.xml"/></Relationships>
</file>

<file path=ppt/slideMasters/_rels/slideMaster25.xml.rels><?xml version="1.0" encoding="UTF-8" standalone="yes"?>
<Relationships xmlns="http://schemas.openxmlformats.org/package/2006/relationships"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33.xml"/></Relationships>
</file>

<file path=ppt/slideMasters/_rels/slideMaster26.xml.rels><?xml version="1.0" encoding="UTF-8" standalone="yes"?>
<Relationships xmlns="http://schemas.openxmlformats.org/package/2006/relationships"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34.xml"/></Relationships>
</file>

<file path=ppt/slideMasters/_rels/slideMaster27.xml.rels><?xml version="1.0" encoding="UTF-8" standalone="yes"?>
<Relationships xmlns="http://schemas.openxmlformats.org/package/2006/relationships"><Relationship Id="rId2" Type="http://schemas.openxmlformats.org/officeDocument/2006/relationships/theme" Target="../theme/theme27.xml"/><Relationship Id="rId1" Type="http://schemas.openxmlformats.org/officeDocument/2006/relationships/slideLayout" Target="../slideLayouts/slideLayout35.xml"/></Relationships>
</file>

<file path=ppt/slideMasters/_rels/slideMaster28.xml.rels><?xml version="1.0" encoding="UTF-8" standalone="yes"?>
<Relationships xmlns="http://schemas.openxmlformats.org/package/2006/relationships"><Relationship Id="rId2" Type="http://schemas.openxmlformats.org/officeDocument/2006/relationships/theme" Target="../theme/theme28.xml"/><Relationship Id="rId1" Type="http://schemas.openxmlformats.org/officeDocument/2006/relationships/slideLayout" Target="../slideLayouts/slideLayout36.xml"/></Relationships>
</file>

<file path=ppt/slideMasters/_rels/slideMaster29.xml.rels><?xml version="1.0" encoding="UTF-8" standalone="yes"?>
<Relationships xmlns="http://schemas.openxmlformats.org/package/2006/relationships"><Relationship Id="rId2" Type="http://schemas.openxmlformats.org/officeDocument/2006/relationships/theme" Target="../theme/theme29.xml"/><Relationship Id="rId1" Type="http://schemas.openxmlformats.org/officeDocument/2006/relationships/slideLayout" Target="../slideLayouts/slideLayout3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30.xml.rels><?xml version="1.0" encoding="UTF-8" standalone="yes"?>
<Relationships xmlns="http://schemas.openxmlformats.org/package/2006/relationships"><Relationship Id="rId2" Type="http://schemas.openxmlformats.org/officeDocument/2006/relationships/theme" Target="../theme/theme30.xml"/><Relationship Id="rId1" Type="http://schemas.openxmlformats.org/officeDocument/2006/relationships/slideLayout" Target="../slideLayouts/slideLayout38.xml"/></Relationships>
</file>

<file path=ppt/slideMasters/_rels/slideMaster31.xml.rels><?xml version="1.0" encoding="UTF-8" standalone="yes"?>
<Relationships xmlns="http://schemas.openxmlformats.org/package/2006/relationships"><Relationship Id="rId2" Type="http://schemas.openxmlformats.org/officeDocument/2006/relationships/theme" Target="../theme/theme31.xml"/><Relationship Id="rId1" Type="http://schemas.openxmlformats.org/officeDocument/2006/relationships/slideLayout" Target="../slideLayouts/slideLayout39.xml"/></Relationships>
</file>

<file path=ppt/slideMasters/_rels/slideMaster32.xml.rels><?xml version="1.0" encoding="UTF-8" standalone="yes"?>
<Relationships xmlns="http://schemas.openxmlformats.org/package/2006/relationships"><Relationship Id="rId2" Type="http://schemas.openxmlformats.org/officeDocument/2006/relationships/theme" Target="../theme/theme32.xml"/><Relationship Id="rId1" Type="http://schemas.openxmlformats.org/officeDocument/2006/relationships/slideLayout" Target="../slideLayouts/slideLayout40.xml"/></Relationships>
</file>

<file path=ppt/slideMasters/_rels/slideMaster3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3.xml"/><Relationship Id="rId1" Type="http://schemas.openxmlformats.org/officeDocument/2006/relationships/slideLayout" Target="../slideLayouts/slideLayout41.xml"/></Relationships>
</file>

<file path=ppt/slideMasters/_rels/slideMaster34.xml.rels><?xml version="1.0" encoding="UTF-8" standalone="yes"?>
<Relationships xmlns="http://schemas.openxmlformats.org/package/2006/relationships"><Relationship Id="rId2" Type="http://schemas.openxmlformats.org/officeDocument/2006/relationships/theme" Target="../theme/theme34.xml"/><Relationship Id="rId1" Type="http://schemas.openxmlformats.org/officeDocument/2006/relationships/slideLayout" Target="../slideLayouts/slideLayout42.xml"/></Relationships>
</file>

<file path=ppt/slideMasters/_rels/slideMaster35.xml.rels><?xml version="1.0" encoding="UTF-8" standalone="yes"?>
<Relationships xmlns="http://schemas.openxmlformats.org/package/2006/relationships"><Relationship Id="rId2" Type="http://schemas.openxmlformats.org/officeDocument/2006/relationships/theme" Target="../theme/theme35.xml"/><Relationship Id="rId1" Type="http://schemas.openxmlformats.org/officeDocument/2006/relationships/slideLayout" Target="../slideLayouts/slideLayout43.xml"/></Relationships>
</file>

<file path=ppt/slideMasters/_rels/slideMaster36.xml.rels><?xml version="1.0" encoding="UTF-8" standalone="yes"?>
<Relationships xmlns="http://schemas.openxmlformats.org/package/2006/relationships"><Relationship Id="rId2" Type="http://schemas.openxmlformats.org/officeDocument/2006/relationships/theme" Target="../theme/theme36.xml"/><Relationship Id="rId1" Type="http://schemas.openxmlformats.org/officeDocument/2006/relationships/slideLayout" Target="../slideLayouts/slideLayout44.xml"/></Relationships>
</file>

<file path=ppt/slideMasters/_rels/slideMaster37.xml.rels><?xml version="1.0" encoding="UTF-8" standalone="yes"?>
<Relationships xmlns="http://schemas.openxmlformats.org/package/2006/relationships"><Relationship Id="rId2" Type="http://schemas.openxmlformats.org/officeDocument/2006/relationships/theme" Target="../theme/theme37.xml"/><Relationship Id="rId1" Type="http://schemas.openxmlformats.org/officeDocument/2006/relationships/slideLayout" Target="../slideLayouts/slideLayout45.xml"/></Relationships>
</file>

<file path=ppt/slideMasters/_rels/slideMaster38.xml.rels><?xml version="1.0" encoding="UTF-8" standalone="yes"?>
<Relationships xmlns="http://schemas.openxmlformats.org/package/2006/relationships"><Relationship Id="rId2" Type="http://schemas.openxmlformats.org/officeDocument/2006/relationships/theme" Target="../theme/theme38.xml"/><Relationship Id="rId1" Type="http://schemas.openxmlformats.org/officeDocument/2006/relationships/slideLayout" Target="../slideLayouts/slideLayout46.xml"/></Relationships>
</file>

<file path=ppt/slideMasters/_rels/slideMaster39.xml.rels><?xml version="1.0" encoding="UTF-8" standalone="yes"?>
<Relationships xmlns="http://schemas.openxmlformats.org/package/2006/relationships"><Relationship Id="rId2" Type="http://schemas.openxmlformats.org/officeDocument/2006/relationships/theme" Target="../theme/theme39.xml"/><Relationship Id="rId1" Type="http://schemas.openxmlformats.org/officeDocument/2006/relationships/slideLayout" Target="../slideLayouts/slideLayout47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40.xml.rels><?xml version="1.0" encoding="UTF-8" standalone="yes"?>
<Relationships xmlns="http://schemas.openxmlformats.org/package/2006/relationships"><Relationship Id="rId2" Type="http://schemas.openxmlformats.org/officeDocument/2006/relationships/theme" Target="../theme/theme40.xml"/><Relationship Id="rId1" Type="http://schemas.openxmlformats.org/officeDocument/2006/relationships/slideLayout" Target="../slideLayouts/slideLayout48.xml"/></Relationships>
</file>

<file path=ppt/slideMasters/_rels/slideMaster41.xml.rels><?xml version="1.0" encoding="UTF-8" standalone="yes"?>
<Relationships xmlns="http://schemas.openxmlformats.org/package/2006/relationships"><Relationship Id="rId2" Type="http://schemas.openxmlformats.org/officeDocument/2006/relationships/theme" Target="../theme/theme41.xml"/><Relationship Id="rId1" Type="http://schemas.openxmlformats.org/officeDocument/2006/relationships/slideLayout" Target="../slideLayouts/slideLayout49.xml"/></Relationships>
</file>

<file path=ppt/slideMasters/_rels/slideMaster42.xml.rels><?xml version="1.0" encoding="UTF-8" standalone="yes"?>
<Relationships xmlns="http://schemas.openxmlformats.org/package/2006/relationships"><Relationship Id="rId2" Type="http://schemas.openxmlformats.org/officeDocument/2006/relationships/theme" Target="../theme/theme42.xml"/><Relationship Id="rId1" Type="http://schemas.openxmlformats.org/officeDocument/2006/relationships/slideLayout" Target="../slideLayouts/slideLayout50.xml"/></Relationships>
</file>

<file path=ppt/slideMasters/_rels/slideMaster43.xml.rels><?xml version="1.0" encoding="UTF-8" standalone="yes"?>
<Relationships xmlns="http://schemas.openxmlformats.org/package/2006/relationships"><Relationship Id="rId2" Type="http://schemas.openxmlformats.org/officeDocument/2006/relationships/theme" Target="../theme/theme43.xml"/><Relationship Id="rId1" Type="http://schemas.openxmlformats.org/officeDocument/2006/relationships/slideLayout" Target="../slideLayouts/slideLayout51.xml"/></Relationships>
</file>

<file path=ppt/slideMasters/_rels/slideMaster4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4.xml"/><Relationship Id="rId1" Type="http://schemas.openxmlformats.org/officeDocument/2006/relationships/slideLayout" Target="../slideLayouts/slideLayout52.xml"/></Relationships>
</file>

<file path=ppt/slideMasters/_rels/slideMaster45.xml.rels><?xml version="1.0" encoding="UTF-8" standalone="yes"?>
<Relationships xmlns="http://schemas.openxmlformats.org/package/2006/relationships"><Relationship Id="rId2" Type="http://schemas.openxmlformats.org/officeDocument/2006/relationships/theme" Target="../theme/theme45.xml"/><Relationship Id="rId1" Type="http://schemas.openxmlformats.org/officeDocument/2006/relationships/slideLayout" Target="../slideLayouts/slideLayout53.xml"/></Relationships>
</file>

<file path=ppt/slideMasters/_rels/slideMaster46.xml.rels><?xml version="1.0" encoding="UTF-8" standalone="yes"?>
<Relationships xmlns="http://schemas.openxmlformats.org/package/2006/relationships"><Relationship Id="rId2" Type="http://schemas.openxmlformats.org/officeDocument/2006/relationships/theme" Target="../theme/theme46.xml"/><Relationship Id="rId1" Type="http://schemas.openxmlformats.org/officeDocument/2006/relationships/slideLayout" Target="../slideLayouts/slideLayout54.xml"/></Relationships>
</file>

<file path=ppt/slideMasters/_rels/slideMaster47.xml.rels><?xml version="1.0" encoding="UTF-8" standalone="yes"?>
<Relationships xmlns="http://schemas.openxmlformats.org/package/2006/relationships"><Relationship Id="rId2" Type="http://schemas.openxmlformats.org/officeDocument/2006/relationships/theme" Target="../theme/theme47.xml"/><Relationship Id="rId1" Type="http://schemas.openxmlformats.org/officeDocument/2006/relationships/slideLayout" Target="../slideLayouts/slideLayout55.xml"/></Relationships>
</file>

<file path=ppt/slideMasters/_rels/slideMaster48.xml.rels><?xml version="1.0" encoding="UTF-8" standalone="yes"?>
<Relationships xmlns="http://schemas.openxmlformats.org/package/2006/relationships"><Relationship Id="rId2" Type="http://schemas.openxmlformats.org/officeDocument/2006/relationships/theme" Target="../theme/theme48.xml"/><Relationship Id="rId1" Type="http://schemas.openxmlformats.org/officeDocument/2006/relationships/slideLayout" Target="../slideLayouts/slideLayout56.xml"/></Relationships>
</file>

<file path=ppt/slideMasters/_rels/slideMaster49.xml.rels><?xml version="1.0" encoding="UTF-8" standalone="yes"?>
<Relationships xmlns="http://schemas.openxmlformats.org/package/2006/relationships"><Relationship Id="rId2" Type="http://schemas.openxmlformats.org/officeDocument/2006/relationships/theme" Target="../theme/theme49.xml"/><Relationship Id="rId1" Type="http://schemas.openxmlformats.org/officeDocument/2006/relationships/slideLayout" Target="../slideLayouts/slideLayout57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6.xml"/></Relationships>
</file>

<file path=ppt/slideMasters/_rels/slideMaster50.xml.rels><?xml version="1.0" encoding="UTF-8" standalone="yes"?>
<Relationships xmlns="http://schemas.openxmlformats.org/package/2006/relationships"><Relationship Id="rId2" Type="http://schemas.openxmlformats.org/officeDocument/2006/relationships/theme" Target="../theme/theme50.xml"/><Relationship Id="rId1" Type="http://schemas.openxmlformats.org/officeDocument/2006/relationships/slideLayout" Target="../slideLayouts/slideLayout58.xml"/></Relationships>
</file>

<file path=ppt/slideMasters/_rels/slideMaster51.xml.rels><?xml version="1.0" encoding="UTF-8" standalone="yes"?>
<Relationships xmlns="http://schemas.openxmlformats.org/package/2006/relationships"><Relationship Id="rId2" Type="http://schemas.openxmlformats.org/officeDocument/2006/relationships/theme" Target="../theme/theme51.xml"/><Relationship Id="rId1" Type="http://schemas.openxmlformats.org/officeDocument/2006/relationships/slideLayout" Target="../slideLayouts/slideLayout59.xml"/></Relationships>
</file>

<file path=ppt/slideMasters/_rels/slideMaster52.xml.rels><?xml version="1.0" encoding="UTF-8" standalone="yes"?>
<Relationships xmlns="http://schemas.openxmlformats.org/package/2006/relationships"><Relationship Id="rId2" Type="http://schemas.openxmlformats.org/officeDocument/2006/relationships/theme" Target="../theme/theme52.xml"/><Relationship Id="rId1" Type="http://schemas.openxmlformats.org/officeDocument/2006/relationships/slideLayout" Target="../slideLayouts/slideLayout60.xml"/></Relationships>
</file>

<file path=ppt/slideMasters/_rels/slideMaster53.xml.rels><?xml version="1.0" encoding="UTF-8" standalone="yes"?>
<Relationships xmlns="http://schemas.openxmlformats.org/package/2006/relationships"><Relationship Id="rId2" Type="http://schemas.openxmlformats.org/officeDocument/2006/relationships/theme" Target="../theme/theme53.xml"/><Relationship Id="rId1" Type="http://schemas.openxmlformats.org/officeDocument/2006/relationships/slideLayout" Target="../slideLayouts/slideLayout61.xml"/></Relationships>
</file>

<file path=ppt/slideMasters/_rels/slideMaster54.xml.rels><?xml version="1.0" encoding="UTF-8" standalone="yes"?>
<Relationships xmlns="http://schemas.openxmlformats.org/package/2006/relationships"><Relationship Id="rId2" Type="http://schemas.openxmlformats.org/officeDocument/2006/relationships/theme" Target="../theme/theme54.xml"/><Relationship Id="rId1" Type="http://schemas.openxmlformats.org/officeDocument/2006/relationships/slideLayout" Target="../slideLayouts/slideLayout62.xml"/></Relationships>
</file>

<file path=ppt/slideMasters/_rels/slideMaster5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5.xml"/><Relationship Id="rId1" Type="http://schemas.openxmlformats.org/officeDocument/2006/relationships/slideLayout" Target="../slideLayouts/slideLayout63.xml"/></Relationships>
</file>

<file path=ppt/slideMasters/_rels/slideMaster56.xml.rels><?xml version="1.0" encoding="UTF-8" standalone="yes"?>
<Relationships xmlns="http://schemas.openxmlformats.org/package/2006/relationships"><Relationship Id="rId2" Type="http://schemas.openxmlformats.org/officeDocument/2006/relationships/theme" Target="../theme/theme56.xml"/><Relationship Id="rId1" Type="http://schemas.openxmlformats.org/officeDocument/2006/relationships/slideLayout" Target="../slideLayouts/slideLayout64.xml"/></Relationships>
</file>

<file path=ppt/slideMasters/_rels/slideMaster57.xml.rels><?xml version="1.0" encoding="UTF-8" standalone="yes"?>
<Relationships xmlns="http://schemas.openxmlformats.org/package/2006/relationships"><Relationship Id="rId2" Type="http://schemas.openxmlformats.org/officeDocument/2006/relationships/theme" Target="../theme/theme57.xml"/><Relationship Id="rId1" Type="http://schemas.openxmlformats.org/officeDocument/2006/relationships/slideLayout" Target="../slideLayouts/slideLayout65.xml"/></Relationships>
</file>

<file path=ppt/slideMasters/_rels/slideMaster58.xml.rels><?xml version="1.0" encoding="UTF-8" standalone="yes"?>
<Relationships xmlns="http://schemas.openxmlformats.org/package/2006/relationships"><Relationship Id="rId2" Type="http://schemas.openxmlformats.org/officeDocument/2006/relationships/theme" Target="../theme/theme58.xml"/><Relationship Id="rId1" Type="http://schemas.openxmlformats.org/officeDocument/2006/relationships/slideLayout" Target="../slideLayouts/slideLayout66.xml"/></Relationships>
</file>

<file path=ppt/slideMasters/_rels/slideMaster59.xml.rels><?xml version="1.0" encoding="UTF-8" standalone="yes"?>
<Relationships xmlns="http://schemas.openxmlformats.org/package/2006/relationships"><Relationship Id="rId2" Type="http://schemas.openxmlformats.org/officeDocument/2006/relationships/theme" Target="../theme/theme59.xml"/><Relationship Id="rId1" Type="http://schemas.openxmlformats.org/officeDocument/2006/relationships/slideLayout" Target="../slideLayouts/slideLayout67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7.xml"/></Relationships>
</file>

<file path=ppt/slideMasters/_rels/slideMaster60.xml.rels><?xml version="1.0" encoding="UTF-8" standalone="yes"?>
<Relationships xmlns="http://schemas.openxmlformats.org/package/2006/relationships"><Relationship Id="rId2" Type="http://schemas.openxmlformats.org/officeDocument/2006/relationships/theme" Target="../theme/theme60.xml"/><Relationship Id="rId1" Type="http://schemas.openxmlformats.org/officeDocument/2006/relationships/slideLayout" Target="../slideLayouts/slideLayout68.xml"/></Relationships>
</file>

<file path=ppt/slideMasters/_rels/slideMaster61.xml.rels><?xml version="1.0" encoding="UTF-8" standalone="yes"?>
<Relationships xmlns="http://schemas.openxmlformats.org/package/2006/relationships"><Relationship Id="rId2" Type="http://schemas.openxmlformats.org/officeDocument/2006/relationships/theme" Target="../theme/theme61.xml"/><Relationship Id="rId1" Type="http://schemas.openxmlformats.org/officeDocument/2006/relationships/slideLayout" Target="../slideLayouts/slideLayout69.xml"/></Relationships>
</file>

<file path=ppt/slideMasters/_rels/slideMaster62.xml.rels><?xml version="1.0" encoding="UTF-8" standalone="yes"?>
<Relationships xmlns="http://schemas.openxmlformats.org/package/2006/relationships"><Relationship Id="rId2" Type="http://schemas.openxmlformats.org/officeDocument/2006/relationships/theme" Target="../theme/theme62.xml"/><Relationship Id="rId1" Type="http://schemas.openxmlformats.org/officeDocument/2006/relationships/slideLayout" Target="../slideLayouts/slideLayout70.xml"/></Relationships>
</file>

<file path=ppt/slideMasters/_rels/slideMaster63.xml.rels><?xml version="1.0" encoding="UTF-8" standalone="yes"?>
<Relationships xmlns="http://schemas.openxmlformats.org/package/2006/relationships"><Relationship Id="rId2" Type="http://schemas.openxmlformats.org/officeDocument/2006/relationships/theme" Target="../theme/theme63.xml"/><Relationship Id="rId1" Type="http://schemas.openxmlformats.org/officeDocument/2006/relationships/slideLayout" Target="../slideLayouts/slideLayout71.xml"/></Relationships>
</file>

<file path=ppt/slideMasters/_rels/slideMaster64.xml.rels><?xml version="1.0" encoding="UTF-8" standalone="yes"?>
<Relationships xmlns="http://schemas.openxmlformats.org/package/2006/relationships"><Relationship Id="rId2" Type="http://schemas.openxmlformats.org/officeDocument/2006/relationships/theme" Target="../theme/theme64.xml"/><Relationship Id="rId1" Type="http://schemas.openxmlformats.org/officeDocument/2006/relationships/slideLayout" Target="../slideLayouts/slideLayout72.xml"/></Relationships>
</file>

<file path=ppt/slideMasters/_rels/slideMaster65.xml.rels><?xml version="1.0" encoding="UTF-8" standalone="yes"?>
<Relationships xmlns="http://schemas.openxmlformats.org/package/2006/relationships"><Relationship Id="rId2" Type="http://schemas.openxmlformats.org/officeDocument/2006/relationships/theme" Target="../theme/theme65.xml"/><Relationship Id="rId1" Type="http://schemas.openxmlformats.org/officeDocument/2006/relationships/slideLayout" Target="../slideLayouts/slideLayout73.xml"/></Relationships>
</file>

<file path=ppt/slideMasters/_rels/slideMaster6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6.xml"/><Relationship Id="rId1" Type="http://schemas.openxmlformats.org/officeDocument/2006/relationships/slideLayout" Target="../slideLayouts/slideLayout74.xml"/></Relationships>
</file>

<file path=ppt/slideMasters/_rels/slideMaster67.xml.rels><?xml version="1.0" encoding="UTF-8" standalone="yes"?>
<Relationships xmlns="http://schemas.openxmlformats.org/package/2006/relationships"><Relationship Id="rId2" Type="http://schemas.openxmlformats.org/officeDocument/2006/relationships/theme" Target="../theme/theme67.xml"/><Relationship Id="rId1" Type="http://schemas.openxmlformats.org/officeDocument/2006/relationships/slideLayout" Target="../slideLayouts/slideLayout75.xml"/></Relationships>
</file>

<file path=ppt/slideMasters/_rels/slideMaster68.xml.rels><?xml version="1.0" encoding="UTF-8" standalone="yes"?>
<Relationships xmlns="http://schemas.openxmlformats.org/package/2006/relationships"><Relationship Id="rId2" Type="http://schemas.openxmlformats.org/officeDocument/2006/relationships/theme" Target="../theme/theme68.xml"/><Relationship Id="rId1" Type="http://schemas.openxmlformats.org/officeDocument/2006/relationships/slideLayout" Target="../slideLayouts/slideLayout76.xml"/></Relationships>
</file>

<file path=ppt/slideMasters/_rels/slideMaster69.xml.rels><?xml version="1.0" encoding="UTF-8" standalone="yes"?>
<Relationships xmlns="http://schemas.openxmlformats.org/package/2006/relationships"><Relationship Id="rId2" Type="http://schemas.openxmlformats.org/officeDocument/2006/relationships/theme" Target="../theme/theme69.xml"/><Relationship Id="rId1" Type="http://schemas.openxmlformats.org/officeDocument/2006/relationships/slideLayout" Target="../slideLayouts/slideLayout77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8.xml"/></Relationships>
</file>

<file path=ppt/slideMasters/_rels/slideMaster70.xml.rels><?xml version="1.0" encoding="UTF-8" standalone="yes"?>
<Relationships xmlns="http://schemas.openxmlformats.org/package/2006/relationships"><Relationship Id="rId2" Type="http://schemas.openxmlformats.org/officeDocument/2006/relationships/theme" Target="../theme/theme70.xml"/><Relationship Id="rId1" Type="http://schemas.openxmlformats.org/officeDocument/2006/relationships/slideLayout" Target="../slideLayouts/slideLayout78.xml"/></Relationships>
</file>

<file path=ppt/slideMasters/_rels/slideMaster71.xml.rels><?xml version="1.0" encoding="UTF-8" standalone="yes"?>
<Relationships xmlns="http://schemas.openxmlformats.org/package/2006/relationships"><Relationship Id="rId2" Type="http://schemas.openxmlformats.org/officeDocument/2006/relationships/theme" Target="../theme/theme71.xml"/><Relationship Id="rId1" Type="http://schemas.openxmlformats.org/officeDocument/2006/relationships/slideLayout" Target="../slideLayouts/slideLayout79.xml"/></Relationships>
</file>

<file path=ppt/slideMasters/_rels/slideMaster72.xml.rels><?xml version="1.0" encoding="UTF-8" standalone="yes"?>
<Relationships xmlns="http://schemas.openxmlformats.org/package/2006/relationships"><Relationship Id="rId2" Type="http://schemas.openxmlformats.org/officeDocument/2006/relationships/theme" Target="../theme/theme72.xml"/><Relationship Id="rId1" Type="http://schemas.openxmlformats.org/officeDocument/2006/relationships/slideLayout" Target="../slideLayouts/slideLayout80.xml"/></Relationships>
</file>

<file path=ppt/slideMasters/_rels/slideMaster73.xml.rels><?xml version="1.0" encoding="UTF-8" standalone="yes"?>
<Relationships xmlns="http://schemas.openxmlformats.org/package/2006/relationships"><Relationship Id="rId2" Type="http://schemas.openxmlformats.org/officeDocument/2006/relationships/theme" Target="../theme/theme73.xml"/><Relationship Id="rId1" Type="http://schemas.openxmlformats.org/officeDocument/2006/relationships/slideLayout" Target="../slideLayouts/slideLayout81.xml"/></Relationships>
</file>

<file path=ppt/slideMasters/_rels/slideMaster74.xml.rels><?xml version="1.0" encoding="UTF-8" standalone="yes"?>
<Relationships xmlns="http://schemas.openxmlformats.org/package/2006/relationships"><Relationship Id="rId2" Type="http://schemas.openxmlformats.org/officeDocument/2006/relationships/theme" Target="../theme/theme74.xml"/><Relationship Id="rId1" Type="http://schemas.openxmlformats.org/officeDocument/2006/relationships/slideLayout" Target="../slideLayouts/slideLayout82.xml"/></Relationships>
</file>

<file path=ppt/slideMasters/_rels/slideMaster75.xml.rels><?xml version="1.0" encoding="UTF-8" standalone="yes"?>
<Relationships xmlns="http://schemas.openxmlformats.org/package/2006/relationships"><Relationship Id="rId2" Type="http://schemas.openxmlformats.org/officeDocument/2006/relationships/theme" Target="../theme/theme75.xml"/><Relationship Id="rId1" Type="http://schemas.openxmlformats.org/officeDocument/2006/relationships/slideLayout" Target="../slideLayouts/slideLayout83.xml"/></Relationships>
</file>

<file path=ppt/slideMasters/_rels/slideMaster76.xml.rels><?xml version="1.0" encoding="UTF-8" standalone="yes"?>
<Relationships xmlns="http://schemas.openxmlformats.org/package/2006/relationships"><Relationship Id="rId2" Type="http://schemas.openxmlformats.org/officeDocument/2006/relationships/theme" Target="../theme/theme76.xml"/><Relationship Id="rId1" Type="http://schemas.openxmlformats.org/officeDocument/2006/relationships/slideLayout" Target="../slideLayouts/slideLayout84.xml"/></Relationships>
</file>

<file path=ppt/slideMasters/_rels/slideMaster7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7.xml"/><Relationship Id="rId1" Type="http://schemas.openxmlformats.org/officeDocument/2006/relationships/slideLayout" Target="../slideLayouts/slideLayout85.xml"/></Relationships>
</file>

<file path=ppt/slideMasters/_rels/slideMaster78.xml.rels><?xml version="1.0" encoding="UTF-8" standalone="yes"?>
<Relationships xmlns="http://schemas.openxmlformats.org/package/2006/relationships"><Relationship Id="rId2" Type="http://schemas.openxmlformats.org/officeDocument/2006/relationships/theme" Target="../theme/theme78.xml"/><Relationship Id="rId1" Type="http://schemas.openxmlformats.org/officeDocument/2006/relationships/slideLayout" Target="../slideLayouts/slideLayout86.xml"/></Relationships>
</file>

<file path=ppt/slideMasters/_rels/slideMaster79.xml.rels><?xml version="1.0" encoding="UTF-8" standalone="yes"?>
<Relationships xmlns="http://schemas.openxmlformats.org/package/2006/relationships"><Relationship Id="rId2" Type="http://schemas.openxmlformats.org/officeDocument/2006/relationships/theme" Target="../theme/theme79.xml"/><Relationship Id="rId1" Type="http://schemas.openxmlformats.org/officeDocument/2006/relationships/slideLayout" Target="../slideLayouts/slideLayout8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9.xml"/></Relationships>
</file>

<file path=ppt/slideMasters/_rels/slideMaster80.xml.rels><?xml version="1.0" encoding="UTF-8" standalone="yes"?>
<Relationships xmlns="http://schemas.openxmlformats.org/package/2006/relationships"><Relationship Id="rId2" Type="http://schemas.openxmlformats.org/officeDocument/2006/relationships/theme" Target="../theme/theme80.xml"/><Relationship Id="rId1" Type="http://schemas.openxmlformats.org/officeDocument/2006/relationships/slideLayout" Target="../slideLayouts/slideLayout88.xml"/></Relationships>
</file>

<file path=ppt/slideMasters/_rels/slideMaster81.xml.rels><?xml version="1.0" encoding="UTF-8" standalone="yes"?>
<Relationships xmlns="http://schemas.openxmlformats.org/package/2006/relationships"><Relationship Id="rId2" Type="http://schemas.openxmlformats.org/officeDocument/2006/relationships/theme" Target="../theme/theme81.xml"/><Relationship Id="rId1" Type="http://schemas.openxmlformats.org/officeDocument/2006/relationships/slideLayout" Target="../slideLayouts/slideLayout89.xml"/></Relationships>
</file>

<file path=ppt/slideMasters/_rels/slideMaster82.xml.rels><?xml version="1.0" encoding="UTF-8" standalone="yes"?>
<Relationships xmlns="http://schemas.openxmlformats.org/package/2006/relationships"><Relationship Id="rId2" Type="http://schemas.openxmlformats.org/officeDocument/2006/relationships/theme" Target="../theme/theme82.xml"/><Relationship Id="rId1" Type="http://schemas.openxmlformats.org/officeDocument/2006/relationships/slideLayout" Target="../slideLayouts/slideLayout90.xml"/></Relationships>
</file>

<file path=ppt/slideMasters/_rels/slideMaster83.xml.rels><?xml version="1.0" encoding="UTF-8" standalone="yes"?>
<Relationships xmlns="http://schemas.openxmlformats.org/package/2006/relationships"><Relationship Id="rId2" Type="http://schemas.openxmlformats.org/officeDocument/2006/relationships/theme" Target="../theme/theme83.xml"/><Relationship Id="rId1" Type="http://schemas.openxmlformats.org/officeDocument/2006/relationships/slideLayout" Target="../slideLayouts/slideLayout91.xml"/></Relationships>
</file>

<file path=ppt/slideMasters/_rels/slideMaster84.xml.rels><?xml version="1.0" encoding="UTF-8" standalone="yes"?>
<Relationships xmlns="http://schemas.openxmlformats.org/package/2006/relationships"><Relationship Id="rId2" Type="http://schemas.openxmlformats.org/officeDocument/2006/relationships/theme" Target="../theme/theme84.xml"/><Relationship Id="rId1" Type="http://schemas.openxmlformats.org/officeDocument/2006/relationships/slideLayout" Target="../slideLayouts/slideLayout92.xml"/></Relationships>
</file>

<file path=ppt/slideMasters/_rels/slideMaster85.xml.rels><?xml version="1.0" encoding="UTF-8" standalone="yes"?>
<Relationships xmlns="http://schemas.openxmlformats.org/package/2006/relationships"><Relationship Id="rId2" Type="http://schemas.openxmlformats.org/officeDocument/2006/relationships/theme" Target="../theme/theme85.xml"/><Relationship Id="rId1" Type="http://schemas.openxmlformats.org/officeDocument/2006/relationships/slideLayout" Target="../slideLayouts/slideLayout93.xml"/></Relationships>
</file>

<file path=ppt/slideMasters/_rels/slideMaster86.xml.rels><?xml version="1.0" encoding="UTF-8" standalone="yes"?>
<Relationships xmlns="http://schemas.openxmlformats.org/package/2006/relationships"><Relationship Id="rId2" Type="http://schemas.openxmlformats.org/officeDocument/2006/relationships/theme" Target="../theme/theme86.xml"/><Relationship Id="rId1" Type="http://schemas.openxmlformats.org/officeDocument/2006/relationships/slideLayout" Target="../slideLayouts/slideLayout94.xml"/></Relationships>
</file>

<file path=ppt/slideMasters/_rels/slideMaster87.xml.rels><?xml version="1.0" encoding="UTF-8" standalone="yes"?>
<Relationships xmlns="http://schemas.openxmlformats.org/package/2006/relationships"><Relationship Id="rId2" Type="http://schemas.openxmlformats.org/officeDocument/2006/relationships/theme" Target="../theme/theme87.xml"/><Relationship Id="rId1" Type="http://schemas.openxmlformats.org/officeDocument/2006/relationships/slideLayout" Target="../slideLayouts/slideLayout95.xml"/></Relationships>
</file>

<file path=ppt/slideMasters/_rels/slideMaster8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8.xml"/><Relationship Id="rId1" Type="http://schemas.openxmlformats.org/officeDocument/2006/relationships/slideLayout" Target="../slideLayouts/slideLayout96.xml"/></Relationships>
</file>

<file path=ppt/slideMasters/_rels/slideMaster89.xml.rels><?xml version="1.0" encoding="UTF-8" standalone="yes"?>
<Relationships xmlns="http://schemas.openxmlformats.org/package/2006/relationships"><Relationship Id="rId2" Type="http://schemas.openxmlformats.org/officeDocument/2006/relationships/theme" Target="../theme/theme89.xml"/><Relationship Id="rId1" Type="http://schemas.openxmlformats.org/officeDocument/2006/relationships/slideLayout" Target="../slideLayouts/slideLayout97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0.xml"/></Relationships>
</file>

<file path=ppt/slideMasters/_rels/slideMaster90.xml.rels><?xml version="1.0" encoding="UTF-8" standalone="yes"?>
<Relationships xmlns="http://schemas.openxmlformats.org/package/2006/relationships"><Relationship Id="rId2" Type="http://schemas.openxmlformats.org/officeDocument/2006/relationships/theme" Target="../theme/theme90.xml"/><Relationship Id="rId1" Type="http://schemas.openxmlformats.org/officeDocument/2006/relationships/slideLayout" Target="../slideLayouts/slideLayout98.xml"/></Relationships>
</file>

<file path=ppt/slideMasters/_rels/slideMaster91.xml.rels><?xml version="1.0" encoding="UTF-8" standalone="yes"?>
<Relationships xmlns="http://schemas.openxmlformats.org/package/2006/relationships"><Relationship Id="rId2" Type="http://schemas.openxmlformats.org/officeDocument/2006/relationships/theme" Target="../theme/theme91.xml"/><Relationship Id="rId1" Type="http://schemas.openxmlformats.org/officeDocument/2006/relationships/slideLayout" Target="../slideLayouts/slideLayout99.xml"/></Relationships>
</file>

<file path=ppt/slideMasters/_rels/slideMaster92.xml.rels><?xml version="1.0" encoding="UTF-8" standalone="yes"?>
<Relationships xmlns="http://schemas.openxmlformats.org/package/2006/relationships"><Relationship Id="rId2" Type="http://schemas.openxmlformats.org/officeDocument/2006/relationships/theme" Target="../theme/theme92.xml"/><Relationship Id="rId1" Type="http://schemas.openxmlformats.org/officeDocument/2006/relationships/slideLayout" Target="../slideLayouts/slideLayout100.xml"/></Relationships>
</file>

<file path=ppt/slideMasters/_rels/slideMaster93.xml.rels><?xml version="1.0" encoding="UTF-8" standalone="yes"?>
<Relationships xmlns="http://schemas.openxmlformats.org/package/2006/relationships"><Relationship Id="rId2" Type="http://schemas.openxmlformats.org/officeDocument/2006/relationships/theme" Target="../theme/theme93.xml"/><Relationship Id="rId1" Type="http://schemas.openxmlformats.org/officeDocument/2006/relationships/slideLayout" Target="../slideLayouts/slideLayout101.xml"/></Relationships>
</file>

<file path=ppt/slideMasters/_rels/slideMaster94.xml.rels><?xml version="1.0" encoding="UTF-8" standalone="yes"?>
<Relationships xmlns="http://schemas.openxmlformats.org/package/2006/relationships"><Relationship Id="rId2" Type="http://schemas.openxmlformats.org/officeDocument/2006/relationships/theme" Target="../theme/theme94.xml"/><Relationship Id="rId1" Type="http://schemas.openxmlformats.org/officeDocument/2006/relationships/slideLayout" Target="../slideLayouts/slideLayout102.xml"/></Relationships>
</file>

<file path=ppt/slideMasters/_rels/slideMaster95.xml.rels><?xml version="1.0" encoding="UTF-8" standalone="yes"?>
<Relationships xmlns="http://schemas.openxmlformats.org/package/2006/relationships"><Relationship Id="rId2" Type="http://schemas.openxmlformats.org/officeDocument/2006/relationships/theme" Target="../theme/theme95.xml"/><Relationship Id="rId1" Type="http://schemas.openxmlformats.org/officeDocument/2006/relationships/slideLayout" Target="../slideLayouts/slideLayout103.xml"/></Relationships>
</file>

<file path=ppt/slideMasters/_rels/slideMaster96.xml.rels><?xml version="1.0" encoding="UTF-8" standalone="yes"?>
<Relationships xmlns="http://schemas.openxmlformats.org/package/2006/relationships"><Relationship Id="rId2" Type="http://schemas.openxmlformats.org/officeDocument/2006/relationships/theme" Target="../theme/theme96.xml"/><Relationship Id="rId1" Type="http://schemas.openxmlformats.org/officeDocument/2006/relationships/slideLayout" Target="../slideLayouts/slideLayout104.xml"/></Relationships>
</file>

<file path=ppt/slideMasters/_rels/slideMaster97.xml.rels><?xml version="1.0" encoding="UTF-8" standalone="yes"?>
<Relationships xmlns="http://schemas.openxmlformats.org/package/2006/relationships"><Relationship Id="rId2" Type="http://schemas.openxmlformats.org/officeDocument/2006/relationships/theme" Target="../theme/theme97.xml"/><Relationship Id="rId1" Type="http://schemas.openxmlformats.org/officeDocument/2006/relationships/slideLayout" Target="../slideLayouts/slideLayout105.xml"/></Relationships>
</file>

<file path=ppt/slideMasters/_rels/slideMaster98.xml.rels><?xml version="1.0" encoding="UTF-8" standalone="yes"?>
<Relationships xmlns="http://schemas.openxmlformats.org/package/2006/relationships"><Relationship Id="rId2" Type="http://schemas.openxmlformats.org/officeDocument/2006/relationships/theme" Target="../theme/theme98.xml"/><Relationship Id="rId1" Type="http://schemas.openxmlformats.org/officeDocument/2006/relationships/slideLayout" Target="../slideLayouts/slideLayout106.xml"/></Relationships>
</file>

<file path=ppt/slideMasters/_rels/slideMaster9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9.xml"/><Relationship Id="rId1" Type="http://schemas.openxmlformats.org/officeDocument/2006/relationships/slideLayout" Target="../slideLayouts/slideLayout10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079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4098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5827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13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060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83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62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867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627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686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06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142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909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9935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8589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986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330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72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526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8358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628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321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316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2511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335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667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87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196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902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182563" y="207963"/>
            <a:ext cx="87757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9863" y="1851025"/>
            <a:ext cx="8775700" cy="455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13716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Line 9"/>
          <p:cNvSpPr>
            <a:spLocks noChangeShapeType="1"/>
          </p:cNvSpPr>
          <p:nvPr/>
        </p:nvSpPr>
        <p:spPr bwMode="auto">
          <a:xfrm>
            <a:off x="0" y="63500"/>
            <a:ext cx="9144000" cy="0"/>
          </a:xfrm>
          <a:prstGeom prst="line">
            <a:avLst/>
          </a:prstGeom>
          <a:noFill/>
          <a:ln w="127000">
            <a:solidFill>
              <a:srgbClr val="9D001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4" name="Text Box 8"/>
          <p:cNvSpPr txBox="1">
            <a:spLocks noChangeArrowheads="1"/>
          </p:cNvSpPr>
          <p:nvPr/>
        </p:nvSpPr>
        <p:spPr bwMode="auto">
          <a:xfrm>
            <a:off x="182563" y="6626225"/>
            <a:ext cx="87757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900" dirty="0" smtClean="0"/>
              <a:t>© 2015 Pearson Education Ltd</a:t>
            </a:r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86" r:id="rId1"/>
    <p:sldLayoutId id="2147484087" r:id="rId2"/>
    <p:sldLayoutId id="2147484088" r:id="rId3"/>
    <p:sldLayoutId id="2147484089" r:id="rId4"/>
    <p:sldLayoutId id="2147484090" r:id="rId5"/>
    <p:sldLayoutId id="2147484091" r:id="rId6"/>
    <p:sldLayoutId id="2147484092" r:id="rId7"/>
    <p:sldLayoutId id="2147484093" r:id="rId8"/>
    <p:sldLayoutId id="2147484094" r:id="rId9"/>
    <p:sldLayoutId id="2147484095" r:id="rId10"/>
    <p:sldLayoutId id="2147484096" r:id="rId11"/>
  </p:sldLayoutIdLst>
  <p:timing>
    <p:tnLst>
      <p:par>
        <p:cTn id="1" dur="indefinite" restart="never" nodeType="tmRoot"/>
      </p:par>
    </p:tnLst>
  </p:timing>
  <p:txStyles>
    <p:titleStyle>
      <a:lvl1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  <a:ea typeface="ヒラギノ角ゴ Pro W3" charset="0"/>
          <a:cs typeface="+mj-cs"/>
        </a:defRPr>
      </a:lvl1pPr>
      <a:lvl2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  <a:ea typeface="ヒラギノ角ゴ Pro W3" charset="0"/>
          <a:cs typeface="Arial" charset="0"/>
        </a:defRPr>
      </a:lvl2pPr>
      <a:lvl3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  <a:ea typeface="ヒラギノ角ゴ Pro W3" charset="0"/>
          <a:cs typeface="Arial" charset="0"/>
        </a:defRPr>
      </a:lvl3pPr>
      <a:lvl4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  <a:ea typeface="ヒラギノ角ゴ Pro W3" charset="0"/>
          <a:cs typeface="Arial" charset="0"/>
        </a:defRPr>
      </a:lvl4pPr>
      <a:lvl5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  <a:ea typeface="ヒラギノ角ゴ Pro W3" charset="0"/>
          <a:cs typeface="Arial" charset="0"/>
        </a:defRPr>
      </a:lvl5pPr>
      <a:lvl6pPr marL="9080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6pPr>
      <a:lvl7pPr marL="13652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7pPr>
      <a:lvl8pPr marL="18224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8pPr>
      <a:lvl9pPr marL="22796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9pPr>
    </p:titleStyle>
    <p:bodyStyle>
      <a:lvl1pPr marL="508000" indent="-508000" algn="l" rtl="0" eaLnBrk="1" fontAlgn="base" hangingPunct="1">
        <a:spcBef>
          <a:spcPct val="20000"/>
        </a:spcBef>
        <a:spcAft>
          <a:spcPct val="20000"/>
        </a:spcAft>
        <a:buClr>
          <a:schemeClr val="tx1"/>
        </a:buClr>
        <a:buFont typeface="Arial" pitchFamily="34" charset="0"/>
        <a:buAutoNum type="alphaUcPeriod"/>
        <a:defRPr sz="3000">
          <a:solidFill>
            <a:schemeClr val="tx1"/>
          </a:solidFill>
          <a:latin typeface="Arial" charset="0"/>
          <a:ea typeface="ヒラギノ角ゴ Pro W3" charset="0"/>
          <a:cs typeface="+mn-cs"/>
        </a:defRPr>
      </a:lvl1pPr>
      <a:lvl2pPr marL="1130300" indent="-495300" algn="l" rtl="0" eaLnBrk="1" fontAlgn="base" hangingPunct="1">
        <a:spcBef>
          <a:spcPct val="20000"/>
        </a:spcBef>
        <a:spcAft>
          <a:spcPct val="20000"/>
        </a:spcAft>
        <a:buClr>
          <a:schemeClr val="tx2"/>
        </a:buClr>
        <a:buFont typeface="Wingdings" pitchFamily="2" charset="2"/>
        <a:defRPr sz="2600">
          <a:solidFill>
            <a:schemeClr val="tx1"/>
          </a:solidFill>
          <a:latin typeface="Arial" charset="0"/>
          <a:ea typeface="+mn-ea"/>
          <a:cs typeface="+mn-cs"/>
        </a:defRPr>
      </a:lvl2pPr>
      <a:lvl3pPr marL="1701800" indent="-457200" algn="l" rtl="0" eaLnBrk="1" fontAlgn="base" hangingPunct="1">
        <a:spcBef>
          <a:spcPct val="20000"/>
        </a:spcBef>
        <a:spcAft>
          <a:spcPct val="20000"/>
        </a:spcAft>
        <a:buClr>
          <a:schemeClr val="tx2"/>
        </a:buClr>
        <a:defRPr sz="2400">
          <a:solidFill>
            <a:schemeClr val="tx1"/>
          </a:solidFill>
          <a:latin typeface="Arial" charset="0"/>
          <a:ea typeface="+mn-ea"/>
          <a:cs typeface="+mn-cs"/>
        </a:defRPr>
      </a:lvl3pPr>
      <a:lvl4pPr marL="2247900" indent="-419100" algn="l" rtl="0" eaLnBrk="1" fontAlgn="base" hangingPunct="1">
        <a:spcBef>
          <a:spcPct val="20000"/>
        </a:spcBef>
        <a:spcAft>
          <a:spcPct val="20000"/>
        </a:spcAft>
        <a:buClr>
          <a:schemeClr val="tx2"/>
        </a:buClr>
        <a:defRPr sz="2200">
          <a:solidFill>
            <a:schemeClr val="tx1"/>
          </a:solidFill>
          <a:latin typeface="Arial" charset="0"/>
          <a:ea typeface="+mn-ea"/>
          <a:cs typeface="+mn-cs"/>
        </a:defRPr>
      </a:lvl4pPr>
      <a:lvl5pPr marL="2930525" indent="-419100" algn="l" rtl="0" eaLnBrk="1" fontAlgn="base" hangingPunct="1">
        <a:spcBef>
          <a:spcPct val="20000"/>
        </a:spcBef>
        <a:spcAft>
          <a:spcPct val="20000"/>
        </a:spcAft>
        <a:buClr>
          <a:schemeClr val="tx2"/>
        </a:buClr>
        <a:defRPr sz="2200">
          <a:solidFill>
            <a:schemeClr val="tx1"/>
          </a:solidFill>
          <a:latin typeface="Arial" charset="0"/>
          <a:ea typeface="+mn-ea"/>
          <a:cs typeface="+mn-cs"/>
        </a:defRPr>
      </a:lvl5pPr>
      <a:lvl6pPr marL="33162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37734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42306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46878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451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9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063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1240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166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4100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540327" y="1756064"/>
            <a:ext cx="8379835" cy="4590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13716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Second level</a:t>
            </a:r>
          </a:p>
          <a:p>
            <a:pPr lvl="0"/>
            <a:r>
              <a:rPr lang="en-US" dirty="0" smtClean="0"/>
              <a:t>Answer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 bwMode="auto">
          <a:xfrm>
            <a:off x="0" y="1"/>
            <a:ext cx="9144000" cy="290286"/>
          </a:xfrm>
          <a:prstGeom prst="rect">
            <a:avLst/>
          </a:prstGeom>
          <a:gradFill flip="none" rotWithShape="1">
            <a:gsLst>
              <a:gs pos="0">
                <a:srgbClr val="FF6600"/>
              </a:gs>
              <a:gs pos="100000">
                <a:srgbClr val="FFFFFF"/>
              </a:gs>
              <a:gs pos="25000">
                <a:srgbClr val="FF6600">
                  <a:alpha val="75000"/>
                </a:srgb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6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182563" y="298675"/>
            <a:ext cx="8775700" cy="1221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b="0" dirty="0">
                <a:solidFill>
                  <a:srgbClr val="000000"/>
                </a:solidFill>
                <a:latin typeface="Arial" charset="0"/>
              </a:rPr>
              <a:t>© </a:t>
            </a:r>
            <a:r>
              <a:rPr lang="en-US" sz="900" b="0" dirty="0" smtClean="0">
                <a:solidFill>
                  <a:srgbClr val="000000"/>
                </a:solidFill>
                <a:latin typeface="Arial" charset="0"/>
              </a:rPr>
              <a:t>2015 </a:t>
            </a:r>
            <a:r>
              <a:rPr lang="en-US" sz="900" b="0" dirty="0">
                <a:solidFill>
                  <a:srgbClr val="000000"/>
                </a:solidFill>
                <a:latin typeface="Arial" charset="0"/>
              </a:rPr>
              <a:t>Pearson </a:t>
            </a:r>
            <a:r>
              <a:rPr lang="en-US" sz="900" b="0" dirty="0" smtClean="0">
                <a:solidFill>
                  <a:srgbClr val="000000"/>
                </a:solidFill>
                <a:latin typeface="Arial" charset="0"/>
              </a:rPr>
              <a:t>Education</a:t>
            </a:r>
            <a:r>
              <a:rPr lang="en-US" sz="900" b="0" baseline="0" dirty="0" smtClean="0">
                <a:solidFill>
                  <a:srgbClr val="000000"/>
                </a:solidFill>
                <a:latin typeface="Arial" charset="0"/>
              </a:rPr>
              <a:t> Ltd</a:t>
            </a:r>
            <a:endParaRPr lang="en-US" sz="900" b="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"/>
            <a:ext cx="9144000" cy="290286"/>
          </a:xfrm>
          <a:prstGeom prst="rect">
            <a:avLst/>
          </a:prstGeom>
          <a:gradFill flip="none" rotWithShape="1">
            <a:gsLst>
              <a:gs pos="0">
                <a:srgbClr val="FF6600"/>
              </a:gs>
              <a:gs pos="100000">
                <a:srgbClr val="FFFFFF"/>
              </a:gs>
              <a:gs pos="25000">
                <a:srgbClr val="FF6600">
                  <a:alpha val="75000"/>
                </a:srgb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z="900" b="0" dirty="0">
              <a:solidFill>
                <a:srgbClr val="000000"/>
              </a:solidFill>
              <a:latin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70" r:id="rId2"/>
    <p:sldLayoutId id="2147483871" r:id="rId3"/>
    <p:sldLayoutId id="2147483872" r:id="rId4"/>
    <p:sldLayoutId id="2147483873" r:id="rId5"/>
    <p:sldLayoutId id="2147483697" r:id="rId6"/>
    <p:sldLayoutId id="2147484099" r:id="rId7"/>
  </p:sldLayoutIdLst>
  <p:timing>
    <p:tnLst>
      <p:par>
        <p:cTn id="1" dur="indefinite" restart="never" nodeType="tmRoot"/>
      </p:par>
    </p:tnLst>
  </p:timing>
  <p:txStyles>
    <p:titleStyle>
      <a:lvl1pPr marL="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baseline="0">
          <a:solidFill>
            <a:schemeClr val="tx1"/>
          </a:solidFill>
          <a:latin typeface="Arial"/>
          <a:ea typeface="Geneva" charset="0"/>
          <a:cs typeface="Arial"/>
        </a:defRPr>
      </a:lvl1pPr>
      <a:lvl2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9D002D"/>
          </a:solidFill>
          <a:latin typeface="Times New Roman" charset="0"/>
          <a:ea typeface="Geneva" charset="0"/>
          <a:cs typeface="Arial" charset="0"/>
        </a:defRPr>
      </a:lvl2pPr>
      <a:lvl3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9D002D"/>
          </a:solidFill>
          <a:latin typeface="Times New Roman" charset="0"/>
          <a:ea typeface="Geneva" charset="0"/>
          <a:cs typeface="Arial" charset="0"/>
        </a:defRPr>
      </a:lvl3pPr>
      <a:lvl4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9D002D"/>
          </a:solidFill>
          <a:latin typeface="Times New Roman" charset="0"/>
          <a:ea typeface="Geneva" charset="0"/>
          <a:cs typeface="Arial" charset="0"/>
        </a:defRPr>
      </a:lvl4pPr>
      <a:lvl5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9D002D"/>
          </a:solidFill>
          <a:latin typeface="Times New Roman" charset="0"/>
          <a:ea typeface="Geneva" charset="0"/>
          <a:cs typeface="Arial" charset="0"/>
        </a:defRPr>
      </a:lvl5pPr>
      <a:lvl6pPr marL="9080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6pPr>
      <a:lvl7pPr marL="13652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7pPr>
      <a:lvl8pPr marL="18224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8pPr>
      <a:lvl9pPr marL="22796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9pPr>
    </p:titleStyle>
    <p:bodyStyle>
      <a:lvl1pPr marL="514350" indent="-514350" algn="l" rtl="0" eaLnBrk="1" fontAlgn="base" hangingPunct="1">
        <a:spcBef>
          <a:spcPct val="45000"/>
        </a:spcBef>
        <a:spcAft>
          <a:spcPct val="20000"/>
        </a:spcAft>
        <a:buClrTx/>
        <a:buFont typeface="+mj-lt"/>
        <a:buAutoNum type="alphaLcParenR"/>
        <a:defRPr sz="2600">
          <a:solidFill>
            <a:schemeClr val="tx1"/>
          </a:solidFill>
          <a:latin typeface="Arial" charset="0"/>
          <a:ea typeface="Geneva" charset="0"/>
          <a:cs typeface="+mn-cs"/>
        </a:defRPr>
      </a:lvl1pPr>
      <a:lvl2pPr marL="971550" indent="-514350" algn="l" rtl="0" eaLnBrk="1" fontAlgn="base" hangingPunct="1">
        <a:spcBef>
          <a:spcPct val="45000"/>
        </a:spcBef>
        <a:spcAft>
          <a:spcPct val="20000"/>
        </a:spcAft>
        <a:buClrTx/>
        <a:buFont typeface="+mj-lt"/>
        <a:buAutoNum type="alphaLcParenR"/>
        <a:defRPr sz="240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rtl="0" eaLnBrk="1" fontAlgn="base" hangingPunct="1">
        <a:spcBef>
          <a:spcPct val="45000"/>
        </a:spcBef>
        <a:spcAft>
          <a:spcPct val="20000"/>
        </a:spcAft>
        <a:buClr>
          <a:srgbClr val="FF6600"/>
        </a:buClr>
        <a:buFont typeface="Wingdings" charset="2"/>
        <a:buChar char="§"/>
        <a:defRPr sz="240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rtl="0" eaLnBrk="1" fontAlgn="base" hangingPunct="1">
        <a:spcBef>
          <a:spcPct val="45000"/>
        </a:spcBef>
        <a:spcAft>
          <a:spcPct val="20000"/>
        </a:spcAft>
        <a:buClr>
          <a:srgbClr val="FF6600"/>
        </a:buClr>
        <a:buFont typeface="Wingdings" charset="2"/>
        <a:buChar char="§"/>
        <a:defRPr sz="220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rtl="0" eaLnBrk="1" fontAlgn="base" hangingPunct="1">
        <a:spcBef>
          <a:spcPct val="45000"/>
        </a:spcBef>
        <a:spcAft>
          <a:spcPct val="20000"/>
        </a:spcAft>
        <a:buClr>
          <a:srgbClr val="FF6600"/>
        </a:buClr>
        <a:buFont typeface="Wingdings" charset="2"/>
        <a:buChar char="§"/>
        <a:defRPr sz="2200">
          <a:solidFill>
            <a:schemeClr val="tx1"/>
          </a:solidFill>
          <a:latin typeface="Arial" charset="0"/>
          <a:ea typeface="+mn-ea"/>
          <a:cs typeface="+mn-cs"/>
        </a:defRPr>
      </a:lvl5pPr>
      <a:lvl6pPr marL="33162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37734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42306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46878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455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903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5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074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3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819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409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831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827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12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2516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21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504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35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1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120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241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316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687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299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3375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9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384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5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9394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044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909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923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69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81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404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23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740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072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062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917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701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597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150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472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397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256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97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191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786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552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877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264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470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348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024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638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672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5985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1565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010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774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932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981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642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57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349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468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313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52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35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252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516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842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265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919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683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502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308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672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20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235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351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3951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36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7907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8501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840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230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198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056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07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98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059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4294967295"/>
          </p:nvPr>
        </p:nvSpPr>
        <p:spPr>
          <a:xfrm>
            <a:off x="180975" y="3218406"/>
            <a:ext cx="3019425" cy="95988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Cellular Signaling </a:t>
            </a:r>
            <a:endParaRPr lang="en-IN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Receptor tyrosine kinases (RTKs)</a:t>
            </a:r>
            <a:r>
              <a:rPr lang="en-US" dirty="0" smtClean="0"/>
              <a:t> are membrane receptors that attach phosphates to </a:t>
            </a:r>
            <a:r>
              <a:rPr lang="en-US" dirty="0" err="1" smtClean="0"/>
              <a:t>tyrosines</a:t>
            </a:r>
            <a:endParaRPr lang="en-US" dirty="0" smtClean="0"/>
          </a:p>
          <a:p>
            <a:r>
              <a:rPr lang="en-US" dirty="0" smtClean="0"/>
              <a:t>A receptor tyrosine kinase can trigger multiple signal transduction pathways at once</a:t>
            </a:r>
          </a:p>
          <a:p>
            <a:r>
              <a:rPr lang="en-US" dirty="0" smtClean="0"/>
              <a:t>Abnormal functioning of RTKs is associated with many types of cancers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0" y="125784"/>
            <a:ext cx="59554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3600" dirty="0"/>
              <a:t>Receptor tyrosine kinases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9.8ca</a:t>
            </a:r>
            <a:endParaRPr lang="en-US" sz="1200" dirty="0">
              <a:latin typeface="Arial" charset="0"/>
            </a:endParaRPr>
          </a:p>
        </p:txBody>
      </p:sp>
      <p:sp>
        <p:nvSpPr>
          <p:cNvPr id="28" name="Rectangle 2"/>
          <p:cNvSpPr txBox="1">
            <a:spLocks noChangeArrowheads="1"/>
          </p:cNvSpPr>
          <p:nvPr/>
        </p:nvSpPr>
        <p:spPr bwMode="auto">
          <a:xfrm>
            <a:off x="1682496" y="5652736"/>
            <a:ext cx="8382000" cy="1077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l">
              <a:buClr>
                <a:srgbClr val="339933"/>
              </a:buClr>
            </a:pPr>
            <a:r>
              <a:rPr lang="en-US" altLang="en-US" sz="2000" kern="0" dirty="0" smtClean="0">
                <a:solidFill>
                  <a:srgbClr val="000000"/>
                </a:solidFill>
              </a:rPr>
              <a:t>A tyrosine-kinase receptors consists of:</a:t>
            </a:r>
          </a:p>
          <a:p>
            <a:pPr lvl="1" algn="l">
              <a:buClr>
                <a:srgbClr val="339933"/>
              </a:buClr>
            </a:pPr>
            <a:r>
              <a:rPr lang="en-US" altLang="en-US" sz="2000" kern="0" dirty="0" smtClean="0">
                <a:solidFill>
                  <a:srgbClr val="000000"/>
                </a:solidFill>
              </a:rPr>
              <a:t>an extracellular signal-binding sites, a single alpha helix spanning the membrane, and an intracellular tail with several </a:t>
            </a:r>
            <a:r>
              <a:rPr lang="en-US" altLang="en-US" sz="2000" kern="0" dirty="0" err="1" smtClean="0">
                <a:solidFill>
                  <a:srgbClr val="000000"/>
                </a:solidFill>
              </a:rPr>
              <a:t>tyrosines</a:t>
            </a:r>
            <a:r>
              <a:rPr lang="en-US" altLang="en-US" sz="2000" kern="0" dirty="0" smtClean="0">
                <a:solidFill>
                  <a:srgbClr val="00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5075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9.8cb</a:t>
            </a:r>
            <a:endParaRPr lang="en-US" sz="1200" dirty="0">
              <a:latin typeface="Arial" charset="0"/>
            </a:endParaRPr>
          </a:p>
        </p:txBody>
      </p:sp>
      <p:sp>
        <p:nvSpPr>
          <p:cNvPr id="7" name="Text Box 31"/>
          <p:cNvSpPr txBox="1">
            <a:spLocks noChangeArrowheads="1"/>
          </p:cNvSpPr>
          <p:nvPr/>
        </p:nvSpPr>
        <p:spPr bwMode="auto">
          <a:xfrm>
            <a:off x="2164581" y="2584162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Text Box 31"/>
          <p:cNvSpPr txBox="1">
            <a:spLocks noChangeArrowheads="1"/>
          </p:cNvSpPr>
          <p:nvPr/>
        </p:nvSpPr>
        <p:spPr bwMode="auto">
          <a:xfrm>
            <a:off x="2161140" y="2887029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9" name="Text Box 31"/>
          <p:cNvSpPr txBox="1">
            <a:spLocks noChangeArrowheads="1"/>
          </p:cNvSpPr>
          <p:nvPr/>
        </p:nvSpPr>
        <p:spPr bwMode="auto">
          <a:xfrm>
            <a:off x="2164582" y="3207105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Text Box 31"/>
          <p:cNvSpPr txBox="1">
            <a:spLocks noChangeArrowheads="1"/>
          </p:cNvSpPr>
          <p:nvPr/>
        </p:nvSpPr>
        <p:spPr bwMode="auto">
          <a:xfrm>
            <a:off x="3672089" y="2542859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1" name="Text Box 31"/>
          <p:cNvSpPr txBox="1">
            <a:spLocks noChangeArrowheads="1"/>
          </p:cNvSpPr>
          <p:nvPr/>
        </p:nvSpPr>
        <p:spPr bwMode="auto">
          <a:xfrm>
            <a:off x="3668648" y="2845726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2" name="Text Box 31"/>
          <p:cNvSpPr txBox="1">
            <a:spLocks noChangeArrowheads="1"/>
          </p:cNvSpPr>
          <p:nvPr/>
        </p:nvSpPr>
        <p:spPr bwMode="auto">
          <a:xfrm>
            <a:off x="3672090" y="3165802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6" name="Text Box 31"/>
          <p:cNvSpPr txBox="1">
            <a:spLocks noChangeArrowheads="1"/>
          </p:cNvSpPr>
          <p:nvPr/>
        </p:nvSpPr>
        <p:spPr bwMode="auto">
          <a:xfrm>
            <a:off x="5905341" y="2546135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7" name="Text Box 31"/>
          <p:cNvSpPr txBox="1">
            <a:spLocks noChangeArrowheads="1"/>
          </p:cNvSpPr>
          <p:nvPr/>
        </p:nvSpPr>
        <p:spPr bwMode="auto">
          <a:xfrm>
            <a:off x="5901900" y="2849002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8" name="Text Box 31"/>
          <p:cNvSpPr txBox="1">
            <a:spLocks noChangeArrowheads="1"/>
          </p:cNvSpPr>
          <p:nvPr/>
        </p:nvSpPr>
        <p:spPr bwMode="auto">
          <a:xfrm>
            <a:off x="5905342" y="3169078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9" name="Text Box 31"/>
          <p:cNvSpPr txBox="1">
            <a:spLocks noChangeArrowheads="1"/>
          </p:cNvSpPr>
          <p:nvPr/>
        </p:nvSpPr>
        <p:spPr bwMode="auto">
          <a:xfrm>
            <a:off x="6628120" y="2542690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0" name="Text Box 31"/>
          <p:cNvSpPr txBox="1">
            <a:spLocks noChangeArrowheads="1"/>
          </p:cNvSpPr>
          <p:nvPr/>
        </p:nvSpPr>
        <p:spPr bwMode="auto">
          <a:xfrm>
            <a:off x="6624679" y="2845557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1" name="Text Box 31"/>
          <p:cNvSpPr txBox="1">
            <a:spLocks noChangeArrowheads="1"/>
          </p:cNvSpPr>
          <p:nvPr/>
        </p:nvSpPr>
        <p:spPr bwMode="auto">
          <a:xfrm>
            <a:off x="6628121" y="3165633"/>
            <a:ext cx="701617" cy="1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pPr eaLnBrk="0" hangingPunct="0"/>
            <a:r>
              <a:rPr lang="en-US" sz="1300" dirty="0" smtClean="0">
                <a:solidFill>
                  <a:srgbClr val="FFFFFF"/>
                </a:solidFill>
                <a:latin typeface="Arial"/>
                <a:ea typeface="Lucida Grande"/>
                <a:cs typeface="Arial"/>
              </a:rPr>
              <a:t>Tyr</a:t>
            </a:r>
            <a:endParaRPr lang="en-US" sz="1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2" name="Rectangle 2"/>
          <p:cNvSpPr txBox="1">
            <a:spLocks noChangeArrowheads="1"/>
          </p:cNvSpPr>
          <p:nvPr/>
        </p:nvSpPr>
        <p:spPr bwMode="auto">
          <a:xfrm>
            <a:off x="1710900" y="5266769"/>
            <a:ext cx="8382000" cy="1077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indent="-342900" algn="l">
              <a:buClr>
                <a:srgbClr val="339933"/>
              </a:buClr>
              <a:buFont typeface="Arial" panose="020B0604020202020204" pitchFamily="34" charset="0"/>
              <a:buChar char="•"/>
            </a:pPr>
            <a:r>
              <a:rPr lang="en-US" altLang="en-US" sz="2000" kern="0" dirty="0" smtClean="0">
                <a:solidFill>
                  <a:srgbClr val="000000"/>
                </a:solidFill>
              </a:rPr>
              <a:t>When ligands bind to two receptors polypeptides, the polypeptides aggregate, forming a dimer.</a:t>
            </a:r>
          </a:p>
          <a:p>
            <a:pPr marL="342900" indent="-342900" algn="l">
              <a:buClr>
                <a:srgbClr val="339933"/>
              </a:buClr>
              <a:buFont typeface="Arial" panose="020B0604020202020204" pitchFamily="34" charset="0"/>
              <a:buChar char="•"/>
            </a:pPr>
            <a:r>
              <a:rPr lang="en-US" altLang="en-US" sz="2000" kern="0" dirty="0" smtClean="0">
                <a:solidFill>
                  <a:srgbClr val="000000"/>
                </a:solidFill>
              </a:rPr>
              <a:t>This activates the tyrosine-kinase section of both.</a:t>
            </a:r>
          </a:p>
        </p:txBody>
      </p:sp>
    </p:spTree>
    <p:extLst>
      <p:ext uri="{BB962C8B-B14F-4D97-AF65-F5344CB8AC3E}">
        <p14:creationId xmlns:p14="http://schemas.microsoft.com/office/powerpoint/2010/main" val="1857802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9.8cc</a:t>
            </a:r>
            <a:endParaRPr lang="en-US" sz="1200" dirty="0">
              <a:latin typeface="Arial" charset="0"/>
            </a:endParaRPr>
          </a:p>
        </p:txBody>
      </p:sp>
      <p:sp>
        <p:nvSpPr>
          <p:cNvPr id="32" name="Rectangle 2"/>
          <p:cNvSpPr txBox="1">
            <a:spLocks noChangeArrowheads="1"/>
          </p:cNvSpPr>
          <p:nvPr/>
        </p:nvSpPr>
        <p:spPr bwMode="auto">
          <a:xfrm>
            <a:off x="1477963" y="5102191"/>
            <a:ext cx="8382000" cy="144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indent="-342900" algn="l">
              <a:buClr>
                <a:srgbClr val="339933"/>
              </a:buClr>
              <a:buFont typeface="Arial" panose="020B0604020202020204" pitchFamily="34" charset="0"/>
              <a:buChar char="•"/>
            </a:pPr>
            <a:r>
              <a:rPr lang="en-US" altLang="en-US" sz="2000" kern="0" dirty="0" smtClean="0">
                <a:solidFill>
                  <a:srgbClr val="000000"/>
                </a:solidFill>
              </a:rPr>
              <a:t>When ligands bind to two receptors polypeptides, the polypeptides aggregate, forming a dimer.</a:t>
            </a:r>
          </a:p>
          <a:p>
            <a:pPr marL="342900" indent="-342900" algn="l">
              <a:buClr>
                <a:srgbClr val="339933"/>
              </a:buClr>
              <a:buFont typeface="Arial" panose="020B0604020202020204" pitchFamily="34" charset="0"/>
              <a:buChar char="•"/>
            </a:pPr>
            <a:r>
              <a:rPr lang="en-US" altLang="en-US" sz="2000" kern="0" dirty="0" smtClean="0">
                <a:solidFill>
                  <a:srgbClr val="000000"/>
                </a:solidFill>
              </a:rPr>
              <a:t>This activates the tyrosine-kinase section of both.</a:t>
            </a:r>
          </a:p>
          <a:p>
            <a:pPr marL="342900" indent="-342900" algn="l">
              <a:buClr>
                <a:srgbClr val="339933"/>
              </a:buClr>
              <a:buFont typeface="Arial" panose="020B0604020202020204" pitchFamily="34" charset="0"/>
              <a:buChar char="•"/>
            </a:pPr>
            <a:r>
              <a:rPr lang="en-US" altLang="en-US" sz="2000" kern="0" dirty="0" smtClean="0">
                <a:solidFill>
                  <a:srgbClr val="000000"/>
                </a:solidFill>
              </a:rPr>
              <a:t>These add phosphates to the tyrosine tails of the other polypeptide.</a:t>
            </a:r>
          </a:p>
        </p:txBody>
      </p:sp>
    </p:spTree>
    <p:extLst>
      <p:ext uri="{BB962C8B-B14F-4D97-AF65-F5344CB8AC3E}">
        <p14:creationId xmlns:p14="http://schemas.microsoft.com/office/powerpoint/2010/main" val="1976579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9.8cd</a:t>
            </a:r>
            <a:endParaRPr lang="en-US" sz="1200" dirty="0">
              <a:latin typeface="Arial" charset="0"/>
            </a:endParaRPr>
          </a:p>
        </p:txBody>
      </p:sp>
      <p:sp>
        <p:nvSpPr>
          <p:cNvPr id="28" name="Rectangle 2"/>
          <p:cNvSpPr txBox="1">
            <a:spLocks noChangeArrowheads="1"/>
          </p:cNvSpPr>
          <p:nvPr/>
        </p:nvSpPr>
        <p:spPr bwMode="auto">
          <a:xfrm>
            <a:off x="2006346" y="5700899"/>
            <a:ext cx="6804753" cy="153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l">
              <a:buClr>
                <a:srgbClr val="339933"/>
              </a:buClr>
            </a:pPr>
            <a:r>
              <a:rPr lang="en-US" altLang="en-US" sz="2000" kern="0" dirty="0" smtClean="0">
                <a:solidFill>
                  <a:srgbClr val="000000"/>
                </a:solidFill>
              </a:rPr>
              <a:t>The fully-activated receptor proteins activate a variety of specific relay proteins that bind to specific phosphorylated tyrosine molecules.</a:t>
            </a:r>
          </a:p>
          <a:p>
            <a:pPr lvl="1">
              <a:buClr>
                <a:srgbClr val="339933"/>
              </a:buClr>
            </a:pPr>
            <a:endParaRPr lang="en-US" altLang="en-US" kern="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96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341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9.8c</a:t>
            </a:r>
            <a:endParaRPr lang="en-US" sz="1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498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 9.3: Transduction: Cascades of molecular interactions relay signals from receptors to target molecules in the cell</a:t>
            </a:r>
            <a:endParaRPr lang="en-US" dirty="0"/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>
          <a:xfrm>
            <a:off x="420913" y="1724024"/>
            <a:ext cx="8499249" cy="4622535"/>
          </a:xfrm>
        </p:spPr>
        <p:txBody>
          <a:bodyPr/>
          <a:lstStyle/>
          <a:p>
            <a:r>
              <a:rPr lang="en-US" dirty="0" smtClean="0"/>
              <a:t>Signal transduction usually involves multiple steps</a:t>
            </a:r>
          </a:p>
          <a:p>
            <a:r>
              <a:rPr lang="en-US" dirty="0" smtClean="0"/>
              <a:t>Multistep pathways can greatly amplify a signal</a:t>
            </a:r>
          </a:p>
          <a:p>
            <a:r>
              <a:rPr lang="en-US" dirty="0" smtClean="0"/>
              <a:t>Multistep pathways provide more opportunities for coordination and regulation of the cellular response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0" y="1"/>
            <a:ext cx="9144000" cy="290286"/>
          </a:xfrm>
          <a:prstGeom prst="rect">
            <a:avLst/>
          </a:prstGeom>
          <a:gradFill flip="none" rotWithShape="1">
            <a:gsLst>
              <a:gs pos="0">
                <a:srgbClr val="FF6600"/>
              </a:gs>
              <a:gs pos="100000">
                <a:srgbClr val="FFFFFF"/>
              </a:gs>
              <a:gs pos="25000">
                <a:srgbClr val="FF6600">
                  <a:alpha val="75000"/>
                </a:srgb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Text Box 14"/>
          <p:cNvSpPr txBox="1">
            <a:spLocks noChangeArrowheads="1"/>
          </p:cNvSpPr>
          <p:nvPr/>
        </p:nvSpPr>
        <p:spPr bwMode="auto">
          <a:xfrm>
            <a:off x="0" y="6592888"/>
            <a:ext cx="6880225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CAA3C"/>
                    </a:gs>
                    <a:gs pos="100000">
                      <a:srgbClr val="5EBDBE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900" dirty="0"/>
              <a:t>     </a:t>
            </a:r>
            <a:r>
              <a:rPr lang="en-US" sz="900" dirty="0" smtClean="0"/>
              <a:t>© 2015 Pearson Education Ltd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Signal Transduction Pathways</a:t>
            </a:r>
            <a:endParaRPr lang="en-US" dirty="0"/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binding of a signaling molecule to a receptor triggers the first step in a chain of molecular interactions</a:t>
            </a:r>
          </a:p>
          <a:p>
            <a:r>
              <a:rPr lang="en-US" smtClean="0"/>
              <a:t>Like falling dominoes, the receptor activates another protein, which activates another, and so on, until the protein producing the response is activated</a:t>
            </a:r>
          </a:p>
          <a:p>
            <a:r>
              <a:rPr lang="en-US" smtClean="0"/>
              <a:t>At each step, the signal is transduced into a different form, usually a shape change in a protein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Protein Phosphorylation and Dephosphorylation</a:t>
            </a:r>
            <a:endParaRPr lang="en-US" dirty="0"/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Phosphorylation and </a:t>
            </a:r>
            <a:r>
              <a:rPr lang="en-US" dirty="0" err="1" smtClean="0"/>
              <a:t>dephosphorylation</a:t>
            </a:r>
            <a:r>
              <a:rPr lang="en-US" dirty="0" smtClean="0"/>
              <a:t> of proteins is a widespread cellular mechanism for regulating protein activity</a:t>
            </a:r>
          </a:p>
          <a:p>
            <a:r>
              <a:rPr lang="en-US" b="1" dirty="0" smtClean="0"/>
              <a:t>Protein kinases</a:t>
            </a:r>
            <a:r>
              <a:rPr lang="en-US" dirty="0" smtClean="0"/>
              <a:t> transfer phosphates from ATP to protein, a process called phosphorylation</a:t>
            </a:r>
          </a:p>
          <a:p>
            <a:r>
              <a:rPr lang="en-US" dirty="0" smtClean="0"/>
              <a:t>Many relay molecules in signal transduction pathways are protein kinases, creating a </a:t>
            </a:r>
            <a:r>
              <a:rPr lang="en-US" b="1" dirty="0" smtClean="0"/>
              <a:t>phosphorylation cascade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9.10</a:t>
            </a:r>
            <a:endParaRPr lang="en-US" sz="1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089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Three Stages of Cell Signaling: </a:t>
            </a:r>
            <a:br>
              <a:rPr lang="en-US" dirty="0" smtClean="0"/>
            </a:br>
            <a:r>
              <a:rPr lang="en-US" i="1" dirty="0" smtClean="0"/>
              <a:t>A Preview</a:t>
            </a:r>
            <a:endParaRPr lang="en-US" i="1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Cells receiving signals go through three processes</a:t>
            </a:r>
          </a:p>
          <a:p>
            <a:pPr lvl="1"/>
            <a:r>
              <a:rPr lang="en-US" dirty="0" smtClean="0"/>
              <a:t>Reception</a:t>
            </a:r>
          </a:p>
          <a:p>
            <a:pPr lvl="1"/>
            <a:r>
              <a:rPr lang="en-US" dirty="0" smtClean="0"/>
              <a:t>Transduction</a:t>
            </a:r>
          </a:p>
          <a:p>
            <a:pPr lvl="1"/>
            <a:r>
              <a:rPr lang="en-US" dirty="0" smtClean="0"/>
              <a:t>Response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Protein phosphatases</a:t>
            </a:r>
            <a:r>
              <a:rPr lang="en-US" dirty="0" smtClean="0"/>
              <a:t> rapidly remove the phosphates from proteins, a process called </a:t>
            </a:r>
            <a:r>
              <a:rPr lang="en-US" dirty="0" err="1" smtClean="0"/>
              <a:t>dephosphorylation</a:t>
            </a:r>
            <a:endParaRPr lang="en-US" dirty="0" smtClean="0"/>
          </a:p>
          <a:p>
            <a:r>
              <a:rPr lang="en-US" dirty="0" smtClean="0"/>
              <a:t>This phosphorylation and </a:t>
            </a:r>
            <a:r>
              <a:rPr lang="en-US" dirty="0" err="1" smtClean="0"/>
              <a:t>dephosphorylation</a:t>
            </a:r>
            <a:r>
              <a:rPr lang="en-US" dirty="0" smtClean="0"/>
              <a:t> system acts as a molecular switch, turning activities on and off or up or down, as required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838200"/>
            <a:ext cx="8686800" cy="31051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Clr>
                <a:srgbClr val="339933"/>
              </a:buClr>
              <a:buNone/>
            </a:pPr>
            <a:r>
              <a:rPr lang="en-US" altLang="en-US" dirty="0" smtClean="0"/>
              <a:t>Signal transduction is usually a multistep pathway.</a:t>
            </a:r>
          </a:p>
          <a:p>
            <a:pPr lvl="1">
              <a:buClr>
                <a:srgbClr val="339933"/>
              </a:buClr>
            </a:pPr>
            <a:r>
              <a:rPr lang="en-US" altLang="en-US" dirty="0" smtClean="0"/>
              <a:t>Amplification of the signal.</a:t>
            </a:r>
          </a:p>
          <a:p>
            <a:pPr lvl="1">
              <a:buClr>
                <a:srgbClr val="339933"/>
              </a:buClr>
            </a:pPr>
            <a:r>
              <a:rPr lang="en-US" altLang="en-US" dirty="0" smtClean="0"/>
              <a:t>A small number of signal molecules can produce a large cellular response.</a:t>
            </a:r>
          </a:p>
          <a:p>
            <a:pPr lvl="1">
              <a:buClr>
                <a:srgbClr val="339933"/>
              </a:buClr>
            </a:pPr>
            <a:r>
              <a:rPr lang="en-US" altLang="en-US" dirty="0" smtClean="0"/>
              <a:t>More opportunities for coordination and regulation than do simpler systems.</a:t>
            </a:r>
          </a:p>
        </p:txBody>
      </p:sp>
      <p:sp>
        <p:nvSpPr>
          <p:cNvPr id="12292" name="Rectangle 4"/>
          <p:cNvSpPr>
            <a:spLocks noChangeArrowheads="1"/>
          </p:cNvSpPr>
          <p:nvPr/>
        </p:nvSpPr>
        <p:spPr bwMode="auto">
          <a:xfrm>
            <a:off x="457200" y="6553200"/>
            <a:ext cx="6781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altLang="en-US" sz="1200"/>
              <a:t>Copyright © 2002 Pearson Education, Inc., publishing as Benjamin Cummings</a:t>
            </a:r>
          </a:p>
        </p:txBody>
      </p:sp>
    </p:spTree>
    <p:extLst>
      <p:ext uri="{BB962C8B-B14F-4D97-AF65-F5344CB8AC3E}">
        <p14:creationId xmlns:p14="http://schemas.microsoft.com/office/powerpoint/2010/main" val="1055134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9.8a and 9.7</a:t>
            </a:r>
            <a:endParaRPr lang="en-US" sz="1200" dirty="0">
              <a:latin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14065" y="1382310"/>
            <a:ext cx="84986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 protein-coupled receptors (GPCRs) are the largest family of cell-surface receptors </a:t>
            </a:r>
          </a:p>
        </p:txBody>
      </p:sp>
      <p:sp>
        <p:nvSpPr>
          <p:cNvPr id="4" name="Rectangle 3"/>
          <p:cNvSpPr/>
          <p:nvPr/>
        </p:nvSpPr>
        <p:spPr>
          <a:xfrm>
            <a:off x="1307700" y="79127"/>
            <a:ext cx="5206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800" dirty="0"/>
              <a:t>G protein-coupled receptors </a:t>
            </a:r>
          </a:p>
        </p:txBody>
      </p:sp>
    </p:spTree>
    <p:extLst>
      <p:ext uri="{BB962C8B-B14F-4D97-AF65-F5344CB8AC3E}">
        <p14:creationId xmlns:p14="http://schemas.microsoft.com/office/powerpoint/2010/main" val="160531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G protein-coupled receptors</a:t>
            </a:r>
            <a:r>
              <a:rPr lang="en-US" dirty="0" smtClean="0"/>
              <a:t> (GPCRs) are cell surface transmembrane receptors that work with the help of a </a:t>
            </a:r>
            <a:r>
              <a:rPr lang="en-US" b="1" dirty="0" smtClean="0"/>
              <a:t>G protein</a:t>
            </a:r>
          </a:p>
          <a:p>
            <a:r>
              <a:rPr lang="en-US" dirty="0" smtClean="0"/>
              <a:t>G proteins bind the energy-rich GTP</a:t>
            </a:r>
          </a:p>
          <a:p>
            <a:r>
              <a:rPr lang="en-US" dirty="0" smtClean="0"/>
              <a:t>G proteins are all very similar in structure</a:t>
            </a:r>
          </a:p>
          <a:p>
            <a:r>
              <a:rPr lang="en-US" dirty="0" smtClean="0"/>
              <a:t>GPCR systems are extremely widespread and diverse in their functions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9.8b</a:t>
            </a:r>
            <a:endParaRPr lang="en-US" sz="1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525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Small Molecules and Ions as Second Messengers</a:t>
            </a:r>
            <a:endParaRPr lang="en-US" dirty="0"/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Many signaling pathways involve second messengers</a:t>
            </a:r>
            <a:endParaRPr lang="en-US" altLang="ja-JP" dirty="0" smtClean="0"/>
          </a:p>
          <a:p>
            <a:r>
              <a:rPr lang="en-US" b="1" dirty="0" smtClean="0"/>
              <a:t>Second messengers</a:t>
            </a:r>
            <a:r>
              <a:rPr lang="en-US" dirty="0" smtClean="0"/>
              <a:t> are small, </a:t>
            </a:r>
            <a:r>
              <a:rPr lang="en-US" dirty="0" err="1" smtClean="0"/>
              <a:t>nonprotein</a:t>
            </a:r>
            <a:r>
              <a:rPr lang="en-US" dirty="0" smtClean="0"/>
              <a:t>, water-soluble molecules or ions that spread throughout a cell by diffusion</a:t>
            </a:r>
          </a:p>
          <a:p>
            <a:r>
              <a:rPr lang="en-US" dirty="0" smtClean="0"/>
              <a:t>Second messengers participate in pathways initiated by GPCRs and RTKs</a:t>
            </a:r>
          </a:p>
          <a:p>
            <a:r>
              <a:rPr lang="en-US" dirty="0" smtClean="0"/>
              <a:t>Cyclic AMP and calcium ions are common second messengers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Cyclic AMP</a:t>
            </a:r>
            <a:endParaRPr lang="en-US" i="1" dirty="0"/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Cyclic AMP</a:t>
            </a:r>
            <a:r>
              <a:rPr lang="en-US" dirty="0" smtClean="0"/>
              <a:t> (</a:t>
            </a:r>
            <a:r>
              <a:rPr lang="en-US" dirty="0" err="1" smtClean="0"/>
              <a:t>cAMP</a:t>
            </a:r>
            <a:r>
              <a:rPr lang="en-US" dirty="0" smtClean="0"/>
              <a:t>) is one of the most widely used second messengers</a:t>
            </a:r>
          </a:p>
          <a:p>
            <a:r>
              <a:rPr lang="en-US" b="1" dirty="0" smtClean="0"/>
              <a:t>Adenylyl </a:t>
            </a:r>
            <a:r>
              <a:rPr lang="en-US" b="1" dirty="0" err="1" smtClean="0"/>
              <a:t>cyclase</a:t>
            </a:r>
            <a:r>
              <a:rPr lang="en-US" dirty="0" smtClean="0"/>
              <a:t>, an enzyme in the plasma membrane, converts ATP to </a:t>
            </a:r>
            <a:r>
              <a:rPr lang="en-US" dirty="0" err="1" smtClean="0"/>
              <a:t>cAMP</a:t>
            </a:r>
            <a:r>
              <a:rPr lang="en-US" dirty="0" smtClean="0"/>
              <a:t> in response to an extracellular signal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9.12</a:t>
            </a:r>
            <a:endParaRPr lang="en-US" sz="1200" dirty="0">
              <a:latin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8201" y="4090168"/>
            <a:ext cx="4572000" cy="2246769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 marL="342900" indent="-342900">
              <a:buClr>
                <a:srgbClr val="339933"/>
              </a:buClr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rgbClr val="000000"/>
                </a:solidFill>
              </a:rPr>
              <a:t>Ligand binds to receptor, which activates a G protein that activates adenylyl cyclase in the plasma membrane.</a:t>
            </a:r>
          </a:p>
          <a:p>
            <a:pPr marL="342900" indent="-342900">
              <a:buClr>
                <a:srgbClr val="339933"/>
              </a:buClr>
              <a:buFont typeface="Arial" panose="020B0604020202020204" pitchFamily="34" charset="0"/>
              <a:buChar char="•"/>
            </a:pPr>
            <a:r>
              <a:rPr lang="en-US" altLang="en-US" sz="2000" dirty="0" err="1">
                <a:solidFill>
                  <a:srgbClr val="000000"/>
                </a:solidFill>
              </a:rPr>
              <a:t>cAMP</a:t>
            </a:r>
            <a:r>
              <a:rPr lang="en-US" altLang="en-US" sz="2000" dirty="0">
                <a:solidFill>
                  <a:srgbClr val="000000"/>
                </a:solidFill>
              </a:rPr>
              <a:t> diffuses and activates </a:t>
            </a:r>
            <a:r>
              <a:rPr lang="en-US" altLang="en-US" sz="2000" i="1" dirty="0">
                <a:solidFill>
                  <a:srgbClr val="000000"/>
                </a:solidFill>
              </a:rPr>
              <a:t>protein kinase</a:t>
            </a:r>
            <a:r>
              <a:rPr lang="en-US" altLang="en-US" sz="2000" dirty="0">
                <a:solidFill>
                  <a:srgbClr val="000000"/>
                </a:solidFill>
              </a:rPr>
              <a:t> </a:t>
            </a:r>
            <a:r>
              <a:rPr lang="en-US" altLang="en-US" sz="2000" i="1" dirty="0">
                <a:solidFill>
                  <a:srgbClr val="000000"/>
                </a:solidFill>
              </a:rPr>
              <a:t>A</a:t>
            </a:r>
            <a:r>
              <a:rPr lang="en-US" altLang="en-US" sz="2000" dirty="0">
                <a:solidFill>
                  <a:srgbClr val="000000"/>
                </a:solidFill>
              </a:rPr>
              <a:t> which phosphorylates </a:t>
            </a:r>
            <a:br>
              <a:rPr lang="en-US" altLang="en-US" sz="2000" dirty="0">
                <a:solidFill>
                  <a:srgbClr val="000000"/>
                </a:solidFill>
              </a:rPr>
            </a:br>
            <a:r>
              <a:rPr lang="en-US" altLang="en-US" sz="2000" dirty="0">
                <a:solidFill>
                  <a:srgbClr val="000000"/>
                </a:solidFill>
              </a:rPr>
              <a:t>other proteins.</a:t>
            </a:r>
          </a:p>
        </p:txBody>
      </p:sp>
    </p:spTree>
    <p:extLst>
      <p:ext uri="{BB962C8B-B14F-4D97-AF65-F5344CB8AC3E}">
        <p14:creationId xmlns:p14="http://schemas.microsoft.com/office/powerpoint/2010/main" val="3844993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Calcium Ions and Inositol Triphosphate (IP</a:t>
            </a:r>
            <a:r>
              <a:rPr lang="en-US" i="1" baseline="-25000" dirty="0" smtClean="0"/>
              <a:t>3</a:t>
            </a:r>
            <a:r>
              <a:rPr lang="en-US" i="1" dirty="0" smtClean="0"/>
              <a:t>)</a:t>
            </a:r>
            <a:endParaRPr lang="en-US" i="1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Calcium ions (Ca</a:t>
            </a:r>
            <a:r>
              <a:rPr lang="en-US" sz="2000" baseline="-25000" dirty="0" smtClean="0"/>
              <a:t>2</a:t>
            </a:r>
            <a:r>
              <a:rPr lang="en-US" sz="2000" baseline="30000" dirty="0" smtClean="0">
                <a:latin typeface="Symbol" panose="05050102010706020507" pitchFamily="18" charset="2"/>
              </a:rPr>
              <a:t>+</a:t>
            </a:r>
            <a:r>
              <a:rPr lang="en-US" sz="2000" dirty="0" smtClean="0"/>
              <a:t>) act as a second messenger in many pathways</a:t>
            </a:r>
          </a:p>
          <a:p>
            <a:r>
              <a:rPr lang="en-US" sz="2000" dirty="0" smtClean="0"/>
              <a:t>Ca</a:t>
            </a:r>
            <a:r>
              <a:rPr lang="en-US" sz="2000" baseline="-25000" dirty="0" smtClean="0"/>
              <a:t>2</a:t>
            </a:r>
            <a:r>
              <a:rPr lang="en-US" sz="2000" baseline="30000" dirty="0" smtClean="0">
                <a:latin typeface="Symbol" panose="05050102010706020507" pitchFamily="18" charset="2"/>
              </a:rPr>
              <a:t>+</a:t>
            </a:r>
            <a:r>
              <a:rPr lang="en-US" sz="2000" dirty="0" smtClean="0"/>
              <a:t> can function as a second messenger because its concentration in the cytosol is normally much lower than the concentration outside the cell</a:t>
            </a:r>
          </a:p>
          <a:p>
            <a:r>
              <a:rPr lang="en-US" sz="2000" dirty="0" smtClean="0"/>
              <a:t>A small change in number of calcium ions thus represents a relatively large percentage change in calcium concentration</a:t>
            </a:r>
          </a:p>
          <a:p>
            <a:pPr>
              <a:buFontTx/>
              <a:buChar char="•"/>
            </a:pPr>
            <a:r>
              <a:rPr lang="en-US" altLang="en-US" sz="2000" dirty="0">
                <a:solidFill>
                  <a:srgbClr val="000000"/>
                </a:solidFill>
              </a:rPr>
              <a:t>In animal cells, increases in Ca2+ may cause contraction of muscle cells, secretion of some substances, and cell division.</a:t>
            </a:r>
          </a:p>
          <a:p>
            <a:pPr>
              <a:buFontTx/>
              <a:buChar char="•"/>
            </a:pPr>
            <a:r>
              <a:rPr lang="en-US" altLang="en-US" sz="2000" dirty="0">
                <a:solidFill>
                  <a:srgbClr val="000000"/>
                </a:solidFill>
              </a:rPr>
              <a:t> In plant cells, increases in Ca2+ trigger responses for coping with environmental stress, including drought.</a:t>
            </a:r>
            <a:endParaRPr lang="nl-NL" altLang="en-US" sz="2000" dirty="0">
              <a:solidFill>
                <a:srgbClr val="00000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9.13</a:t>
            </a:r>
            <a:endParaRPr lang="en-US" sz="1200" dirty="0"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82369" y="1768381"/>
            <a:ext cx="2306934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Calcium ions (Ca</a:t>
            </a:r>
            <a:r>
              <a:rPr lang="en-US" sz="2000" baseline="-25000" dirty="0"/>
              <a:t>2</a:t>
            </a:r>
            <a:r>
              <a:rPr lang="en-US" sz="2000" baseline="30000" dirty="0">
                <a:latin typeface="Symbol" panose="05050102010706020507" pitchFamily="18" charset="2"/>
              </a:rPr>
              <a:t>+</a:t>
            </a:r>
            <a:r>
              <a:rPr lang="en-US" sz="2000" dirty="0"/>
              <a:t>) act as a second messenger in many pathways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Ca</a:t>
            </a:r>
            <a:r>
              <a:rPr lang="en-US" sz="2000" baseline="-25000" dirty="0"/>
              <a:t>2</a:t>
            </a:r>
            <a:r>
              <a:rPr lang="en-US" sz="2000" baseline="30000" dirty="0">
                <a:latin typeface="Symbol" panose="05050102010706020507" pitchFamily="18" charset="2"/>
              </a:rPr>
              <a:t>+</a:t>
            </a:r>
            <a:r>
              <a:rPr lang="en-US" sz="2000" dirty="0"/>
              <a:t> </a:t>
            </a:r>
            <a:r>
              <a:rPr lang="en-US" sz="2000" dirty="0" smtClean="0"/>
              <a:t>concentration </a:t>
            </a:r>
            <a:r>
              <a:rPr lang="en-US" sz="2000" dirty="0"/>
              <a:t>in the cytosol is normally much lower than the concentration outside the cell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8230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9.6-3</a:t>
            </a:r>
            <a:endParaRPr lang="en-US" sz="1200" dirty="0"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84238" y="275604"/>
            <a:ext cx="85610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 response, the transduced signal triggers a specific response in the target cell</a:t>
            </a:r>
          </a:p>
        </p:txBody>
      </p:sp>
    </p:spTree>
    <p:extLst>
      <p:ext uri="{BB962C8B-B14F-4D97-AF65-F5344CB8AC3E}">
        <p14:creationId xmlns:p14="http://schemas.microsoft.com/office/powerpoint/2010/main" val="70175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signal relayed by a signal transduction pathway may trigger an increase in calcium in the cytosol</a:t>
            </a:r>
          </a:p>
          <a:p>
            <a:r>
              <a:rPr lang="en-US" dirty="0" smtClean="0"/>
              <a:t>Pathways leading to the release of calcium involve </a:t>
            </a:r>
            <a:r>
              <a:rPr lang="en-US" b="1" dirty="0" smtClean="0"/>
              <a:t>inositol triphosphate (IP</a:t>
            </a:r>
            <a:r>
              <a:rPr lang="en-US" b="1" baseline="-25000" dirty="0" smtClean="0"/>
              <a:t>3</a:t>
            </a:r>
            <a:r>
              <a:rPr lang="en-US" b="1" dirty="0" smtClean="0"/>
              <a:t>)</a:t>
            </a:r>
            <a:r>
              <a:rPr lang="en-US" dirty="0" smtClean="0"/>
              <a:t> and </a:t>
            </a:r>
            <a:r>
              <a:rPr lang="en-US" b="1" dirty="0" err="1" smtClean="0"/>
              <a:t>diacylglycerol</a:t>
            </a:r>
            <a:r>
              <a:rPr lang="en-US" b="1" dirty="0" smtClean="0"/>
              <a:t> (DAG)</a:t>
            </a:r>
            <a:r>
              <a:rPr lang="en-US" dirty="0" smtClean="0"/>
              <a:t> as additional second messengers</a:t>
            </a:r>
          </a:p>
          <a:p>
            <a:r>
              <a:rPr lang="en-US" dirty="0" smtClean="0"/>
              <a:t>These two are produced by cleavage of a certain phospholipid in the plasma membrane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9.14-3</a:t>
            </a:r>
            <a:endParaRPr lang="en-US" sz="1200" dirty="0">
              <a:latin typeface="Arial" charset="0"/>
            </a:endParaRPr>
          </a:p>
        </p:txBody>
      </p:sp>
      <p:sp>
        <p:nvSpPr>
          <p:cNvPr id="29" name="Rectangle 2"/>
          <p:cNvSpPr txBox="1">
            <a:spLocks noChangeArrowheads="1"/>
          </p:cNvSpPr>
          <p:nvPr/>
        </p:nvSpPr>
        <p:spPr bwMode="auto">
          <a:xfrm>
            <a:off x="437679" y="55669"/>
            <a:ext cx="8812350" cy="144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l">
              <a:buClr>
                <a:srgbClr val="339933"/>
              </a:buClr>
            </a:pPr>
            <a:r>
              <a:rPr lang="en-US" altLang="en-US" sz="2000" kern="0" dirty="0" smtClean="0">
                <a:solidFill>
                  <a:srgbClr val="000000"/>
                </a:solidFill>
              </a:rPr>
              <a:t>DAG and IP</a:t>
            </a:r>
            <a:r>
              <a:rPr lang="en-US" altLang="en-US" sz="2000" kern="0" baseline="-25000" dirty="0" smtClean="0">
                <a:solidFill>
                  <a:srgbClr val="000000"/>
                </a:solidFill>
              </a:rPr>
              <a:t>3</a:t>
            </a:r>
            <a:r>
              <a:rPr lang="en-US" altLang="en-US" sz="2000" kern="0" dirty="0" smtClean="0">
                <a:solidFill>
                  <a:srgbClr val="000000"/>
                </a:solidFill>
              </a:rPr>
              <a:t> are created when a phospholipase cleaves a membrane phospholipid PIP</a:t>
            </a:r>
            <a:r>
              <a:rPr lang="en-US" altLang="en-US" sz="2000" kern="0" baseline="-25000" dirty="0" smtClean="0">
                <a:solidFill>
                  <a:srgbClr val="000000"/>
                </a:solidFill>
              </a:rPr>
              <a:t>2</a:t>
            </a:r>
            <a:r>
              <a:rPr lang="en-US" altLang="en-US" sz="2000" kern="0" dirty="0" smtClean="0">
                <a:solidFill>
                  <a:srgbClr val="000000"/>
                </a:solidFill>
              </a:rPr>
              <a:t>.</a:t>
            </a:r>
          </a:p>
          <a:p>
            <a:pPr marL="800100" lvl="1" indent="-342900" algn="l">
              <a:buClr>
                <a:srgbClr val="339933"/>
              </a:buClr>
              <a:buFont typeface="Arial" panose="020B0604020202020204" pitchFamily="34" charset="0"/>
              <a:buChar char="•"/>
            </a:pPr>
            <a:r>
              <a:rPr lang="en-US" altLang="en-US" sz="2000" kern="0" dirty="0" smtClean="0">
                <a:solidFill>
                  <a:srgbClr val="000000"/>
                </a:solidFill>
              </a:rPr>
              <a:t>Phospholipase may be activated by a G protein or a tyrosine-kinase receptor.</a:t>
            </a:r>
          </a:p>
          <a:p>
            <a:pPr marL="800100" lvl="1" indent="-342900" algn="l">
              <a:buClr>
                <a:srgbClr val="339933"/>
              </a:buClr>
              <a:buFont typeface="Arial" panose="020B0604020202020204" pitchFamily="34" charset="0"/>
              <a:buChar char="•"/>
            </a:pPr>
            <a:r>
              <a:rPr lang="en-US" altLang="en-US" sz="2000" kern="0" dirty="0" smtClean="0">
                <a:solidFill>
                  <a:srgbClr val="000000"/>
                </a:solidFill>
              </a:rPr>
              <a:t>IP</a:t>
            </a:r>
            <a:r>
              <a:rPr lang="en-US" altLang="en-US" sz="2000" kern="0" baseline="-25000" dirty="0" smtClean="0">
                <a:solidFill>
                  <a:srgbClr val="000000"/>
                </a:solidFill>
              </a:rPr>
              <a:t>3</a:t>
            </a:r>
            <a:r>
              <a:rPr lang="en-US" altLang="en-US" sz="2000" kern="0" dirty="0" smtClean="0">
                <a:solidFill>
                  <a:srgbClr val="000000"/>
                </a:solidFill>
              </a:rPr>
              <a:t> activates a gated-calcium channel, releasing Ca</a:t>
            </a:r>
            <a:r>
              <a:rPr lang="en-US" altLang="en-US" sz="2000" kern="0" baseline="30000" dirty="0" smtClean="0">
                <a:solidFill>
                  <a:srgbClr val="000000"/>
                </a:solidFill>
              </a:rPr>
              <a:t>2+</a:t>
            </a:r>
            <a:r>
              <a:rPr lang="en-US" altLang="en-US" sz="2000" kern="0" dirty="0" smtClean="0">
                <a:solidFill>
                  <a:srgbClr val="00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38945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Signal Transduction Pathways</a:t>
            </a:r>
          </a:p>
        </p:txBody>
      </p:sp>
    </p:spTree>
    <p:extLst>
      <p:ext uri="{BB962C8B-B14F-4D97-AF65-F5344CB8AC3E}">
        <p14:creationId xmlns:p14="http://schemas.microsoft.com/office/powerpoint/2010/main" val="1315611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 9.4: Response: Cell signaling leads to regulation of transcription or </a:t>
            </a:r>
            <a:r>
              <a:rPr lang="en-US" dirty="0" err="1" smtClean="0"/>
              <a:t>cytoplasmic</a:t>
            </a:r>
            <a:r>
              <a:rPr lang="en-US" dirty="0" smtClean="0"/>
              <a:t> activities</a:t>
            </a:r>
            <a:endParaRPr lang="en-US" dirty="0"/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420913" y="1733550"/>
            <a:ext cx="8499249" cy="4613010"/>
          </a:xfrm>
        </p:spPr>
        <p:txBody>
          <a:bodyPr/>
          <a:lstStyle/>
          <a:p>
            <a:r>
              <a:rPr lang="en-US" dirty="0" smtClean="0"/>
              <a:t>The cell</a:t>
            </a:r>
            <a:r>
              <a:rPr lang="ja-JP" altLang="en-US" dirty="0" smtClean="0"/>
              <a:t>’</a:t>
            </a:r>
            <a:r>
              <a:rPr lang="en-US" altLang="ja-JP" dirty="0" smtClean="0"/>
              <a:t>s response to an extracellular signal is called the </a:t>
            </a:r>
            <a:r>
              <a:rPr lang="ja-JP" altLang="en-US" dirty="0" smtClean="0"/>
              <a:t>“</a:t>
            </a:r>
            <a:r>
              <a:rPr lang="en-US" altLang="ja-JP" dirty="0" smtClean="0"/>
              <a:t>output response</a:t>
            </a:r>
            <a:r>
              <a:rPr lang="ja-JP" altLang="en-US" dirty="0" smtClean="0"/>
              <a:t>”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0" y="1"/>
            <a:ext cx="9144000" cy="290286"/>
          </a:xfrm>
          <a:prstGeom prst="rect">
            <a:avLst/>
          </a:prstGeom>
          <a:gradFill flip="none" rotWithShape="1">
            <a:gsLst>
              <a:gs pos="0">
                <a:srgbClr val="FF6600"/>
              </a:gs>
              <a:gs pos="100000">
                <a:srgbClr val="FFFFFF"/>
              </a:gs>
              <a:gs pos="25000">
                <a:srgbClr val="FF6600">
                  <a:alpha val="75000"/>
                </a:srgb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Text Box 14"/>
          <p:cNvSpPr txBox="1">
            <a:spLocks noChangeArrowheads="1"/>
          </p:cNvSpPr>
          <p:nvPr/>
        </p:nvSpPr>
        <p:spPr bwMode="auto">
          <a:xfrm>
            <a:off x="0" y="6592888"/>
            <a:ext cx="6880225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CAA3C"/>
                    </a:gs>
                    <a:gs pos="100000">
                      <a:srgbClr val="5EBDBE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900" dirty="0"/>
              <a:t>     </a:t>
            </a:r>
            <a:r>
              <a:rPr lang="en-US" sz="900" dirty="0" smtClean="0"/>
              <a:t>© 2015 Pearson Education Ltd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Nuclear and Cytoplasmic Responses</a:t>
            </a:r>
            <a:endParaRPr lang="en-US" dirty="0"/>
          </a:p>
        </p:txBody>
      </p:sp>
      <p:sp>
        <p:nvSpPr>
          <p:cNvPr id="47107" name="Rectangle 3"/>
          <p:cNvSpPr>
            <a:spLocks noGrp="1" noChangeArrowheads="1"/>
          </p:cNvSpPr>
          <p:nvPr>
            <p:ph idx="1"/>
          </p:nvPr>
        </p:nvSpPr>
        <p:spPr>
          <a:xfrm>
            <a:off x="380495" y="1237449"/>
            <a:ext cx="8379835" cy="4590496"/>
          </a:xfrm>
        </p:spPr>
        <p:txBody>
          <a:bodyPr/>
          <a:lstStyle/>
          <a:p>
            <a:r>
              <a:rPr lang="en-US" sz="2400" dirty="0" smtClean="0"/>
              <a:t>Ultimately, a signal transduction pathway leads to regulation of one or more cellular activities</a:t>
            </a:r>
          </a:p>
          <a:p>
            <a:r>
              <a:rPr lang="en-US" sz="2400" dirty="0" smtClean="0"/>
              <a:t>The response may occur in the cytoplasm or in the nucleus</a:t>
            </a:r>
          </a:p>
          <a:p>
            <a:r>
              <a:rPr lang="en-US" sz="2400" dirty="0" smtClean="0"/>
              <a:t>Many signaling pathways regulate the synthesis of enzymes or other proteins, usually by turning genes on or off in the nucleus</a:t>
            </a:r>
          </a:p>
          <a:p>
            <a:r>
              <a:rPr lang="en-US" sz="2400" dirty="0" smtClean="0"/>
              <a:t>The final activated molecule in the signaling pathway may function as a transcription factor</a:t>
            </a:r>
          </a:p>
          <a:p>
            <a:r>
              <a:rPr lang="en-US" sz="2400" dirty="0"/>
              <a:t>Signaling pathways can also affect the overall behavior of a cell, for example, a signal could lead to cell division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9.15</a:t>
            </a:r>
            <a:endParaRPr lang="en-US" sz="1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509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Regulation of the Response</a:t>
            </a:r>
            <a:endParaRPr lang="en-US" dirty="0"/>
          </a:p>
        </p:txBody>
      </p:sp>
      <p:sp>
        <p:nvSpPr>
          <p:cNvPr id="522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 response to a signal may not be simply “on” or “off”</a:t>
            </a:r>
          </a:p>
          <a:p>
            <a:r>
              <a:rPr lang="en-US" smtClean="0"/>
              <a:t>There are four aspects of signal regulation to consider</a:t>
            </a:r>
          </a:p>
          <a:p>
            <a:pPr lvl="1"/>
            <a:r>
              <a:rPr lang="en-US" smtClean="0"/>
              <a:t>Amplification of the signal (and thus the response)</a:t>
            </a:r>
          </a:p>
          <a:p>
            <a:pPr lvl="1"/>
            <a:r>
              <a:rPr lang="en-US" smtClean="0"/>
              <a:t>Specificity of the response</a:t>
            </a:r>
          </a:p>
          <a:p>
            <a:pPr lvl="1"/>
            <a:r>
              <a:rPr lang="en-US" smtClean="0"/>
              <a:t>Overall efficiency of response, enhanced by scaffolding proteins</a:t>
            </a:r>
          </a:p>
          <a:p>
            <a:pPr lvl="1"/>
            <a:r>
              <a:rPr lang="en-US" smtClean="0"/>
              <a:t>Termination of the signal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9.16</a:t>
            </a:r>
            <a:endParaRPr lang="en-US" sz="1200" dirty="0">
              <a:latin typeface="Arial" charset="0"/>
            </a:endParaRPr>
          </a:p>
        </p:txBody>
      </p:sp>
      <p:sp>
        <p:nvSpPr>
          <p:cNvPr id="22" name="Rectangle 2"/>
          <p:cNvSpPr txBox="1">
            <a:spLocks noChangeArrowheads="1"/>
          </p:cNvSpPr>
          <p:nvPr/>
        </p:nvSpPr>
        <p:spPr bwMode="auto">
          <a:xfrm>
            <a:off x="1003183" y="83744"/>
            <a:ext cx="8775700" cy="1221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-45085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0" baseline="0">
                <a:solidFill>
                  <a:schemeClr val="tx1"/>
                </a:solidFill>
                <a:latin typeface="Arial"/>
                <a:ea typeface="Geneva" charset="0"/>
                <a:cs typeface="Arial"/>
              </a:defRPr>
            </a:lvl1pPr>
            <a:lvl2pPr marL="450850" indent="-45085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9D002D"/>
                </a:solidFill>
                <a:latin typeface="Times New Roman" charset="0"/>
                <a:ea typeface="Geneva" charset="0"/>
                <a:cs typeface="Arial" charset="0"/>
              </a:defRPr>
            </a:lvl2pPr>
            <a:lvl3pPr marL="450850" indent="-45085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9D002D"/>
                </a:solidFill>
                <a:latin typeface="Times New Roman" charset="0"/>
                <a:ea typeface="Geneva" charset="0"/>
                <a:cs typeface="Arial" charset="0"/>
              </a:defRPr>
            </a:lvl3pPr>
            <a:lvl4pPr marL="450850" indent="-45085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9D002D"/>
                </a:solidFill>
                <a:latin typeface="Times New Roman" charset="0"/>
                <a:ea typeface="Geneva" charset="0"/>
                <a:cs typeface="Arial" charset="0"/>
              </a:defRPr>
            </a:lvl4pPr>
            <a:lvl5pPr marL="450850" indent="-45085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9D002D"/>
                </a:solidFill>
                <a:latin typeface="Times New Roman" charset="0"/>
                <a:ea typeface="Geneva" charset="0"/>
                <a:cs typeface="Arial" charset="0"/>
              </a:defRPr>
            </a:lvl5pPr>
            <a:lvl6pPr marL="908050" indent="-45085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Times New Roman" charset="0"/>
                <a:ea typeface="Arial" charset="0"/>
                <a:cs typeface="Arial" charset="0"/>
              </a:defRPr>
            </a:lvl6pPr>
            <a:lvl7pPr marL="1365250" indent="-45085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Times New Roman" charset="0"/>
                <a:ea typeface="Arial" charset="0"/>
                <a:cs typeface="Arial" charset="0"/>
              </a:defRPr>
            </a:lvl7pPr>
            <a:lvl8pPr marL="1822450" indent="-45085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Times New Roman" charset="0"/>
                <a:ea typeface="Arial" charset="0"/>
                <a:cs typeface="Arial" charset="0"/>
              </a:defRPr>
            </a:lvl8pPr>
            <a:lvl9pPr marL="2279650" indent="-45085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Times New Roman" charset="0"/>
                <a:ea typeface="Arial" charset="0"/>
                <a:cs typeface="Arial" charset="0"/>
              </a:defRPr>
            </a:lvl9pPr>
          </a:lstStyle>
          <a:p>
            <a:r>
              <a:rPr lang="en-US" i="1" kern="0" smtClean="0"/>
              <a:t>Signal Amplification</a:t>
            </a:r>
            <a:endParaRPr lang="en-US" i="1" kern="0" dirty="0"/>
          </a:p>
        </p:txBody>
      </p:sp>
      <p:sp>
        <p:nvSpPr>
          <p:cNvPr id="23" name="Rectangle 3"/>
          <p:cNvSpPr txBox="1">
            <a:spLocks noChangeArrowheads="1"/>
          </p:cNvSpPr>
          <p:nvPr/>
        </p:nvSpPr>
        <p:spPr bwMode="auto">
          <a:xfrm>
            <a:off x="178040" y="2519163"/>
            <a:ext cx="4211963" cy="2309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137160" bIns="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45000"/>
              </a:spcBef>
              <a:spcAft>
                <a:spcPct val="20000"/>
              </a:spcAft>
              <a:buClrTx/>
              <a:buFont typeface="+mj-lt"/>
              <a:buNone/>
              <a:defRPr sz="2600">
                <a:solidFill>
                  <a:schemeClr val="tx1"/>
                </a:solidFill>
                <a:latin typeface="Arial" charset="0"/>
                <a:ea typeface="Geneva" charset="0"/>
                <a:cs typeface="+mn-cs"/>
              </a:defRPr>
            </a:lvl1pPr>
            <a:lvl2pPr marL="457200" indent="0" algn="ctr" rtl="0" eaLnBrk="1" fontAlgn="base" hangingPunct="1">
              <a:spcBef>
                <a:spcPct val="45000"/>
              </a:spcBef>
              <a:spcAft>
                <a:spcPct val="20000"/>
              </a:spcAft>
              <a:buClrTx/>
              <a:buFont typeface="+mj-lt"/>
              <a:buNone/>
              <a:defRPr sz="24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ctr" rtl="0" eaLnBrk="1" fontAlgn="base" hangingPunct="1">
              <a:spcBef>
                <a:spcPct val="45000"/>
              </a:spcBef>
              <a:spcAft>
                <a:spcPct val="20000"/>
              </a:spcAft>
              <a:buClr>
                <a:srgbClr val="FF6600"/>
              </a:buClr>
              <a:buFont typeface="Wingdings" charset="2"/>
              <a:buNone/>
              <a:defRPr sz="24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ctr" rtl="0" eaLnBrk="1" fontAlgn="base" hangingPunct="1">
              <a:spcBef>
                <a:spcPct val="45000"/>
              </a:spcBef>
              <a:spcAft>
                <a:spcPct val="20000"/>
              </a:spcAft>
              <a:buClr>
                <a:srgbClr val="FF6600"/>
              </a:buClr>
              <a:buFont typeface="Wingdings" charset="2"/>
              <a:buNone/>
              <a:defRPr sz="2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ctr" rtl="0" eaLnBrk="1" fontAlgn="base" hangingPunct="1">
              <a:spcBef>
                <a:spcPct val="45000"/>
              </a:spcBef>
              <a:spcAft>
                <a:spcPct val="20000"/>
              </a:spcAft>
              <a:buClr>
                <a:srgbClr val="FF6600"/>
              </a:buClr>
              <a:buFont typeface="Wingdings" charset="2"/>
              <a:buNone/>
              <a:defRPr sz="2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indent="0" algn="ctr" rtl="0" eaLnBrk="1" fontAlgn="base" hangingPunct="1">
              <a:spcBef>
                <a:spcPct val="45000"/>
              </a:spcBef>
              <a:spcAft>
                <a:spcPct val="20000"/>
              </a:spcAft>
              <a:buClr>
                <a:schemeClr val="tx2"/>
              </a:buClr>
              <a:buFont typeface="Wingdings" charset="2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fontAlgn="base" hangingPunct="1">
              <a:spcBef>
                <a:spcPct val="45000"/>
              </a:spcBef>
              <a:spcAft>
                <a:spcPct val="20000"/>
              </a:spcAft>
              <a:buClr>
                <a:schemeClr val="tx2"/>
              </a:buClr>
              <a:buFont typeface="Wingdings" charset="2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fontAlgn="base" hangingPunct="1">
              <a:spcBef>
                <a:spcPct val="45000"/>
              </a:spcBef>
              <a:spcAft>
                <a:spcPct val="20000"/>
              </a:spcAft>
              <a:buClr>
                <a:schemeClr val="tx2"/>
              </a:buClr>
              <a:buFont typeface="Wingdings" charset="2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fontAlgn="base" hangingPunct="1">
              <a:spcBef>
                <a:spcPct val="45000"/>
              </a:spcBef>
              <a:spcAft>
                <a:spcPct val="20000"/>
              </a:spcAft>
              <a:buClr>
                <a:schemeClr val="tx2"/>
              </a:buClr>
              <a:buFont typeface="Wingdings" charset="2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kern="0" dirty="0" smtClean="0"/>
              <a:t>Enzyme cascades amplify the cell</a:t>
            </a:r>
            <a:r>
              <a:rPr lang="ja-JP" altLang="en-US" sz="2000" kern="0" dirty="0" smtClean="0"/>
              <a:t>’</a:t>
            </a:r>
            <a:r>
              <a:rPr lang="en-US" altLang="ja-JP" sz="2000" kern="0" dirty="0" smtClean="0"/>
              <a:t>s response to the signal</a:t>
            </a:r>
          </a:p>
          <a:p>
            <a:pPr algn="l"/>
            <a:r>
              <a:rPr lang="en-US" sz="2000" kern="0" dirty="0" smtClean="0"/>
              <a:t>At each step, the number of activated products is much greater than in the preceding step</a:t>
            </a:r>
            <a:endParaRPr 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425893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9.17</a:t>
            </a:r>
            <a:endParaRPr lang="en-US" sz="1200" dirty="0">
              <a:latin typeface="Arial" charset="0"/>
            </a:endParaRPr>
          </a:p>
        </p:txBody>
      </p:sp>
      <p:sp>
        <p:nvSpPr>
          <p:cNvPr id="27" name="Rectangle 2"/>
          <p:cNvSpPr txBox="1">
            <a:spLocks noChangeArrowheads="1"/>
          </p:cNvSpPr>
          <p:nvPr/>
        </p:nvSpPr>
        <p:spPr>
          <a:xfrm>
            <a:off x="182563" y="298675"/>
            <a:ext cx="8775700" cy="122190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9pPr>
          </a:lstStyle>
          <a:p>
            <a:r>
              <a:rPr lang="en-US" sz="2800" i="1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The Specificity of Cell Signaling and Coordination of the Response</a:t>
            </a:r>
            <a:endParaRPr lang="en-US" sz="2800" i="1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3"/>
          <p:cNvSpPr txBox="1">
            <a:spLocks noChangeArrowheads="1"/>
          </p:cNvSpPr>
          <p:nvPr/>
        </p:nvSpPr>
        <p:spPr>
          <a:xfrm>
            <a:off x="20639" y="5328782"/>
            <a:ext cx="9270582" cy="1239915"/>
          </a:xfrm>
          <a:prstGeom prst="rect">
            <a:avLst/>
          </a:prstGeom>
        </p:spPr>
        <p:txBody>
          <a:bodyPr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Different kinds of cells have different collections of proteins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These different proteins allow cells to detect and respond to different signals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The same signal can have different effects in cells with different proteins and pathways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Pathway branching and </a:t>
            </a:r>
            <a:r>
              <a:rPr lang="ja-JP" altLang="en-US" sz="18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altLang="ja-JP" sz="18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cross-talk</a:t>
            </a:r>
            <a:r>
              <a:rPr lang="ja-JP" altLang="en-US" sz="18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r>
              <a:rPr lang="en-US" altLang="ja-JP" sz="18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further help the cell coordinate incoming signals</a:t>
            </a:r>
            <a:endParaRPr lang="en-US" sz="18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891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9.18</a:t>
            </a:r>
            <a:endParaRPr lang="en-US" sz="1200" dirty="0">
              <a:latin typeface="Arial" charset="0"/>
            </a:endParaRPr>
          </a:p>
        </p:txBody>
      </p:sp>
      <p:sp>
        <p:nvSpPr>
          <p:cNvPr id="17" name="Rectangle 2"/>
          <p:cNvSpPr txBox="1">
            <a:spLocks noChangeArrowheads="1"/>
          </p:cNvSpPr>
          <p:nvPr/>
        </p:nvSpPr>
        <p:spPr>
          <a:xfrm>
            <a:off x="279957" y="64614"/>
            <a:ext cx="8775700" cy="122190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9pPr>
          </a:lstStyle>
          <a:p>
            <a:r>
              <a:rPr lang="en-US" sz="2000" i="1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Signaling Efficiency: Scaffolding Proteins and Signaling Complexes</a:t>
            </a:r>
            <a:endParaRPr lang="en-US" sz="2000" i="1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3"/>
          <p:cNvSpPr txBox="1">
            <a:spLocks noChangeArrowheads="1"/>
          </p:cNvSpPr>
          <p:nvPr/>
        </p:nvSpPr>
        <p:spPr>
          <a:xfrm>
            <a:off x="174567" y="5292210"/>
            <a:ext cx="8379835" cy="1500175"/>
          </a:xfrm>
          <a:prstGeom prst="rect">
            <a:avLst/>
          </a:prstGeom>
        </p:spPr>
        <p:txBody>
          <a:bodyPr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Scaffolding proteins</a:t>
            </a:r>
            <a:r>
              <a:rPr lang="en-US" sz="20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 are large relay proteins to which other relay proteins are attached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Scaffolding proteins can increase the signal transduction efficiency by grouping together different proteins involved in the same pathway</a:t>
            </a:r>
          </a:p>
        </p:txBody>
      </p:sp>
    </p:spTree>
    <p:extLst>
      <p:ext uri="{BB962C8B-B14F-4D97-AF65-F5344CB8AC3E}">
        <p14:creationId xmlns:p14="http://schemas.microsoft.com/office/powerpoint/2010/main" val="346125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981200"/>
            <a:ext cx="8686800" cy="5262979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Clr>
                <a:srgbClr val="339933"/>
              </a:buClr>
              <a:buNone/>
            </a:pPr>
            <a:r>
              <a:rPr lang="en-US" altLang="en-US" dirty="0" smtClean="0">
                <a:solidFill>
                  <a:srgbClr val="000000"/>
                </a:solidFill>
              </a:rPr>
              <a:t>Ultimately, a signal-transduction pathway leads to the regulation of one or more cellular activities.</a:t>
            </a:r>
          </a:p>
          <a:p>
            <a:pPr marL="457200" lvl="1" indent="0">
              <a:buClr>
                <a:srgbClr val="339933"/>
              </a:buClr>
              <a:buNone/>
            </a:pPr>
            <a:r>
              <a:rPr lang="en-US" altLang="en-US" dirty="0" smtClean="0">
                <a:solidFill>
                  <a:srgbClr val="000000"/>
                </a:solidFill>
              </a:rPr>
              <a:t>- regulation of enzymatic activity</a:t>
            </a:r>
          </a:p>
          <a:p>
            <a:pPr lvl="1">
              <a:buClr>
                <a:srgbClr val="339933"/>
              </a:buClr>
              <a:buFontTx/>
              <a:buChar char="-"/>
            </a:pPr>
            <a:r>
              <a:rPr lang="en-US" altLang="en-US" dirty="0" smtClean="0">
                <a:solidFill>
                  <a:srgbClr val="000000"/>
                </a:solidFill>
              </a:rPr>
              <a:t>synthesis of proteins</a:t>
            </a:r>
          </a:p>
          <a:p>
            <a:pPr lvl="1">
              <a:buClr>
                <a:srgbClr val="339933"/>
              </a:buClr>
              <a:buFontTx/>
              <a:buChar char="-"/>
            </a:pPr>
            <a:endParaRPr lang="en-US" altLang="en-US" dirty="0">
              <a:solidFill>
                <a:srgbClr val="000000"/>
              </a:solidFill>
            </a:endParaRPr>
          </a:p>
          <a:p>
            <a:pPr marL="457200" lvl="1" indent="0">
              <a:buClr>
                <a:srgbClr val="339933"/>
              </a:buClr>
              <a:buNone/>
            </a:pPr>
            <a:r>
              <a:rPr lang="en-US" sz="3200" dirty="0"/>
              <a:t>The response may occur in the cytoplasm or in the nucleus</a:t>
            </a:r>
          </a:p>
          <a:p>
            <a:pPr marL="457200" lvl="1" indent="0">
              <a:buClr>
                <a:srgbClr val="339933"/>
              </a:buClr>
              <a:buNone/>
            </a:pPr>
            <a:endParaRPr lang="en-US" altLang="en-US" dirty="0" smtClean="0">
              <a:solidFill>
                <a:srgbClr val="000000"/>
              </a:solidFill>
            </a:endParaRPr>
          </a:p>
          <a:p>
            <a:pPr lvl="1">
              <a:buClr>
                <a:srgbClr val="339933"/>
              </a:buClr>
              <a:buFont typeface="Times" panose="02020603050405020304" pitchFamily="18" charset="0"/>
              <a:buNone/>
            </a:pPr>
            <a:endParaRPr lang="en-US" altLang="en-US" dirty="0" smtClean="0">
              <a:solidFill>
                <a:srgbClr val="000000"/>
              </a:solidFill>
            </a:endParaRPr>
          </a:p>
          <a:p>
            <a:pPr lvl="1">
              <a:buClr>
                <a:srgbClr val="339933"/>
              </a:buClr>
              <a:buFont typeface="Times" panose="02020603050405020304" pitchFamily="18" charset="0"/>
              <a:buNone/>
            </a:pPr>
            <a:r>
              <a:rPr lang="en-US" altLang="en-US" dirty="0" smtClean="0">
                <a:solidFill>
                  <a:srgbClr val="000000"/>
                </a:solidFill>
              </a:rPr>
              <a:t>   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9pPr>
          </a:lstStyle>
          <a:p>
            <a:r>
              <a:rPr lang="en-US" kern="0" smtClean="0"/>
              <a:t>Nuclear and Cytoplasmic Responses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0679414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Termination of the Signal</a:t>
            </a:r>
            <a:endParaRPr lang="en-US" i="1" dirty="0"/>
          </a:p>
        </p:txBody>
      </p:sp>
      <p:sp>
        <p:nvSpPr>
          <p:cNvPr id="583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Inactivation mechanisms are an essential aspect of cell signaling</a:t>
            </a:r>
          </a:p>
          <a:p>
            <a:r>
              <a:rPr lang="en-US" smtClean="0"/>
              <a:t>If ligand concentration falls, fewer receptors will be bound</a:t>
            </a:r>
          </a:p>
          <a:p>
            <a:r>
              <a:rPr lang="en-US" smtClean="0"/>
              <a:t>Unbound receptors revert to an inactive state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9.UN02</a:t>
            </a:r>
            <a:endParaRPr lang="en-US" sz="1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537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7227" y="2497541"/>
            <a:ext cx="80295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en-US" b="1" dirty="0" err="1" smtClean="0"/>
              <a:t>Figures</a:t>
            </a:r>
            <a:r>
              <a:rPr lang="nl-NL" altLang="en-US" b="1" dirty="0" smtClean="0"/>
              <a:t> </a:t>
            </a:r>
            <a:r>
              <a:rPr lang="nl-NL" altLang="en-US" b="1" dirty="0" err="1" smtClean="0"/>
              <a:t>and</a:t>
            </a:r>
            <a:r>
              <a:rPr lang="nl-NL" altLang="en-US" b="1" dirty="0" smtClean="0"/>
              <a:t> </a:t>
            </a:r>
            <a:r>
              <a:rPr lang="nl-NL" altLang="en-US" b="1" dirty="0" err="1" smtClean="0"/>
              <a:t>text</a:t>
            </a:r>
            <a:r>
              <a:rPr lang="nl-NL" altLang="en-US" b="1" dirty="0" smtClean="0"/>
              <a:t> </a:t>
            </a:r>
            <a:r>
              <a:rPr lang="nl-NL" altLang="en-US" b="1" dirty="0" err="1" smtClean="0"/>
              <a:t>from</a:t>
            </a:r>
            <a:r>
              <a:rPr lang="nl-NL" altLang="en-US" b="1" dirty="0" smtClean="0"/>
              <a:t>:</a:t>
            </a:r>
          </a:p>
          <a:p>
            <a:r>
              <a:rPr lang="nl-NL" altLang="en-US" b="1" dirty="0" smtClean="0"/>
              <a:t>Campbell</a:t>
            </a:r>
            <a:r>
              <a:rPr lang="nl-NL" altLang="en-US" dirty="0" smtClean="0"/>
              <a:t> </a:t>
            </a:r>
            <a:r>
              <a:rPr lang="nl-NL" altLang="en-US" dirty="0" err="1"/>
              <a:t>a.o</a:t>
            </a:r>
            <a:r>
              <a:rPr lang="nl-NL" altLang="en-US" dirty="0"/>
              <a:t>., </a:t>
            </a:r>
            <a:r>
              <a:rPr lang="nl-NL" altLang="en-US" dirty="0" err="1"/>
              <a:t>Biology</a:t>
            </a:r>
            <a:r>
              <a:rPr lang="nl-NL" altLang="en-US" dirty="0"/>
              <a:t>, Pearson International Edition, </a:t>
            </a:r>
            <a:r>
              <a:rPr lang="nl-NL" altLang="en-US" dirty="0" smtClean="0"/>
              <a:t>10th </a:t>
            </a:r>
            <a:r>
              <a:rPr lang="nl-NL" altLang="en-US" dirty="0" err="1" smtClean="0"/>
              <a:t>edition</a:t>
            </a:r>
            <a:endParaRPr lang="nl-NL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482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9.15</a:t>
            </a:r>
            <a:endParaRPr lang="en-US" sz="1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810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 9.2: Reception: A signaling molecule binds to a receptor protein, causing it to change shape</a:t>
            </a:r>
            <a:endParaRPr lang="en-US" dirty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420913" y="1724024"/>
            <a:ext cx="8499249" cy="4622535"/>
          </a:xfrm>
        </p:spPr>
        <p:txBody>
          <a:bodyPr/>
          <a:lstStyle/>
          <a:p>
            <a:r>
              <a:rPr lang="en-US" dirty="0" smtClean="0"/>
              <a:t>The binding between a signal molecule (</a:t>
            </a:r>
            <a:r>
              <a:rPr lang="en-US" b="1" dirty="0" smtClean="0"/>
              <a:t>ligand</a:t>
            </a:r>
            <a:r>
              <a:rPr lang="en-US" dirty="0" smtClean="0"/>
              <a:t>) and receptor is highly specific</a:t>
            </a:r>
          </a:p>
          <a:p>
            <a:r>
              <a:rPr lang="en-US" dirty="0" smtClean="0"/>
              <a:t>A shape change in a receptor is often the initial transduction of the signal</a:t>
            </a:r>
          </a:p>
          <a:p>
            <a:r>
              <a:rPr lang="en-US" dirty="0"/>
              <a:t>Most water-soluble signal molecules bind to specific sites on receptor proteins that span the plasma membrane</a:t>
            </a:r>
          </a:p>
          <a:p>
            <a:pPr marL="0" indent="0"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three main types of membrane receptors</a:t>
            </a:r>
          </a:p>
          <a:p>
            <a:pPr lvl="1"/>
            <a:r>
              <a:rPr lang="en-US" dirty="0" smtClean="0"/>
              <a:t>G protein-coupled receptors </a:t>
            </a:r>
          </a:p>
          <a:p>
            <a:pPr lvl="1"/>
            <a:r>
              <a:rPr lang="en-US" dirty="0" smtClean="0"/>
              <a:t>Receptor tyrosine kinases</a:t>
            </a:r>
          </a:p>
          <a:p>
            <a:pPr lvl="1"/>
            <a:r>
              <a:rPr lang="en-US" dirty="0" smtClean="0"/>
              <a:t>Ion channel receptors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b. Intracellular receptors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9.9</a:t>
            </a:r>
            <a:endParaRPr lang="en-US" sz="1200" dirty="0"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5914" y="2969185"/>
            <a:ext cx="565104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Intracellular receptor proteins are found in the cytoplasm or nucleus of target cells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Small or hydrophobic chemical messengers can readily cross the membrane and activate receptors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Examples of hydrophobic messengers are the steroid and thyroid hormones of animals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An activated hormone-receptor complex can act as a transcription factor, turning on specific genes</a:t>
            </a:r>
          </a:p>
        </p:txBody>
      </p:sp>
      <p:sp>
        <p:nvSpPr>
          <p:cNvPr id="22" name="Rectangle 2"/>
          <p:cNvSpPr txBox="1">
            <a:spLocks noChangeArrowheads="1"/>
          </p:cNvSpPr>
          <p:nvPr/>
        </p:nvSpPr>
        <p:spPr>
          <a:xfrm>
            <a:off x="182563" y="298675"/>
            <a:ext cx="5218776" cy="122190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9pPr>
          </a:lstStyle>
          <a:p>
            <a:r>
              <a:rPr 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Intracellular Receptors</a:t>
            </a:r>
            <a:endParaRPr lang="en-US" sz="3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146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9.8d-3</a:t>
            </a:r>
            <a:endParaRPr lang="en-US" sz="1200" dirty="0">
              <a:latin typeface="Arial" charset="0"/>
            </a:endParaRPr>
          </a:p>
        </p:txBody>
      </p:sp>
      <p:sp>
        <p:nvSpPr>
          <p:cNvPr id="29" name="Rectangle 2"/>
          <p:cNvSpPr txBox="1">
            <a:spLocks noChangeArrowheads="1"/>
          </p:cNvSpPr>
          <p:nvPr/>
        </p:nvSpPr>
        <p:spPr>
          <a:xfrm>
            <a:off x="55074" y="5367139"/>
            <a:ext cx="9111216" cy="1908304"/>
          </a:xfrm>
          <a:prstGeom prst="rect">
            <a:avLst/>
          </a:prstGeom>
        </p:spPr>
        <p:txBody>
          <a:bodyPr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kern="0" dirty="0" smtClean="0"/>
              <a:t>A </a:t>
            </a:r>
            <a:r>
              <a:rPr lang="en-US" sz="2000" b="1" kern="0" dirty="0" smtClean="0"/>
              <a:t>ligand-gated ion channel </a:t>
            </a:r>
            <a:r>
              <a:rPr lang="en-US" sz="2000" kern="0" dirty="0" smtClean="0"/>
              <a:t>receptor acts as a gate when the receptor changes shape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kern="0" dirty="0" smtClean="0"/>
              <a:t>When a signal molecule binds as a ligand to the receptor, the gate allows specific ions, such as Na</a:t>
            </a:r>
            <a:r>
              <a:rPr lang="en-US" sz="2000" kern="0" baseline="30000" dirty="0" smtClean="0">
                <a:latin typeface="Symbol" panose="05050102010706020507" pitchFamily="18" charset="2"/>
              </a:rPr>
              <a:t>+</a:t>
            </a:r>
            <a:r>
              <a:rPr lang="en-US" sz="2000" kern="0" dirty="0" smtClean="0"/>
              <a:t> or Ca</a:t>
            </a:r>
            <a:r>
              <a:rPr lang="en-US" sz="2000" kern="0" baseline="-25000" dirty="0" smtClean="0"/>
              <a:t>2</a:t>
            </a:r>
            <a:r>
              <a:rPr lang="en-US" sz="2000" kern="0" baseline="30000" dirty="0" smtClean="0">
                <a:latin typeface="Symbol" panose="05050102010706020507" pitchFamily="18" charset="2"/>
              </a:rPr>
              <a:t>+</a:t>
            </a:r>
            <a:r>
              <a:rPr lang="en-US" sz="2000" kern="0" dirty="0" smtClean="0"/>
              <a:t>, through a channel in the receptor</a:t>
            </a:r>
          </a:p>
          <a:p>
            <a:pPr algn="l"/>
            <a:endParaRPr lang="en-US" kern="0" dirty="0" smtClean="0"/>
          </a:p>
          <a:p>
            <a:pPr algn="l"/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34748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GAMESHOW" val="False"/>
  <p:tag name="PPTVERSION" val="XP"/>
</p:tagLst>
</file>

<file path=ppt/theme/theme1.xml><?xml version="1.0" encoding="utf-8"?>
<a:theme xmlns:a="http://schemas.openxmlformats.org/drawingml/2006/main" name="1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3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0.xml><?xml version="1.0" encoding="utf-8"?>
<a:theme xmlns:a="http://schemas.openxmlformats.org/drawingml/2006/main" name="15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1.xml><?xml version="1.0" encoding="utf-8"?>
<a:theme xmlns:a="http://schemas.openxmlformats.org/drawingml/2006/main" name="15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2.xml><?xml version="1.0" encoding="utf-8"?>
<a:theme xmlns:a="http://schemas.openxmlformats.org/drawingml/2006/main" name="15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3.xml><?xml version="1.0" encoding="utf-8"?>
<a:theme xmlns:a="http://schemas.openxmlformats.org/drawingml/2006/main" name="15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4.xml><?xml version="1.0" encoding="utf-8"?>
<a:theme xmlns:a="http://schemas.openxmlformats.org/drawingml/2006/main" name="15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5.xml><?xml version="1.0" encoding="utf-8"?>
<a:theme xmlns:a="http://schemas.openxmlformats.org/drawingml/2006/main" name="15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6.xml><?xml version="1.0" encoding="utf-8"?>
<a:theme xmlns:a="http://schemas.openxmlformats.org/drawingml/2006/main" name="16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7.xml><?xml version="1.0" encoding="utf-8"?>
<a:theme xmlns:a="http://schemas.openxmlformats.org/drawingml/2006/main" name="16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8.xml><?xml version="1.0" encoding="utf-8"?>
<a:theme xmlns:a="http://schemas.openxmlformats.org/drawingml/2006/main" name="16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9.xml><?xml version="1.0" encoding="utf-8"?>
<a:theme xmlns:a="http://schemas.openxmlformats.org/drawingml/2006/main" name="16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4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0.xml><?xml version="1.0" encoding="utf-8"?>
<a:theme xmlns:a="http://schemas.openxmlformats.org/drawingml/2006/main" name="16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1.xml><?xml version="1.0" encoding="utf-8"?>
<a:theme xmlns:a="http://schemas.openxmlformats.org/drawingml/2006/main" name="16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2.xml><?xml version="1.0" encoding="utf-8"?>
<a:theme xmlns:a="http://schemas.openxmlformats.org/drawingml/2006/main" name="16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3.xml><?xml version="1.0" encoding="utf-8"?>
<a:theme xmlns:a="http://schemas.openxmlformats.org/drawingml/2006/main" name="16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4.xml><?xml version="1.0" encoding="utf-8"?>
<a:theme xmlns:a="http://schemas.openxmlformats.org/drawingml/2006/main" name="16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5.xml><?xml version="1.0" encoding="utf-8"?>
<a:theme xmlns:a="http://schemas.openxmlformats.org/drawingml/2006/main" name="16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6.xml><?xml version="1.0" encoding="utf-8"?>
<a:theme xmlns:a="http://schemas.openxmlformats.org/drawingml/2006/main" name="17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7.xml><?xml version="1.0" encoding="utf-8"?>
<a:theme xmlns:a="http://schemas.openxmlformats.org/drawingml/2006/main" name="17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8.xml><?xml version="1.0" encoding="utf-8"?>
<a:theme xmlns:a="http://schemas.openxmlformats.org/drawingml/2006/main" name="17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9.xml><?xml version="1.0" encoding="utf-8"?>
<a:theme xmlns:a="http://schemas.openxmlformats.org/drawingml/2006/main" name="17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4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0.xml><?xml version="1.0" encoding="utf-8"?>
<a:theme xmlns:a="http://schemas.openxmlformats.org/drawingml/2006/main" name="17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1.xml><?xml version="1.0" encoding="utf-8"?>
<a:theme xmlns:a="http://schemas.openxmlformats.org/drawingml/2006/main" name="17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2.xml><?xml version="1.0" encoding="utf-8"?>
<a:theme xmlns:a="http://schemas.openxmlformats.org/drawingml/2006/main" name="17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3.xml><?xml version="1.0" encoding="utf-8"?>
<a:theme xmlns:a="http://schemas.openxmlformats.org/drawingml/2006/main" name="17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4.xml><?xml version="1.0" encoding="utf-8"?>
<a:theme xmlns:a="http://schemas.openxmlformats.org/drawingml/2006/main" name="1_CC4eActiveLectureQuestions">
  <a:themeElements>
    <a:clrScheme name="1_CC4eActiveLectureQuestions 15">
      <a:dk1>
        <a:srgbClr val="000000"/>
      </a:dk1>
      <a:lt1>
        <a:srgbClr val="FFFFFF"/>
      </a:lt1>
      <a:dk2>
        <a:srgbClr val="0060AF"/>
      </a:dk2>
      <a:lt2>
        <a:srgbClr val="000000"/>
      </a:lt2>
      <a:accent1>
        <a:srgbClr val="F7955A"/>
      </a:accent1>
      <a:accent2>
        <a:srgbClr val="009247"/>
      </a:accent2>
      <a:accent3>
        <a:srgbClr val="FFFFFF"/>
      </a:accent3>
      <a:accent4>
        <a:srgbClr val="000000"/>
      </a:accent4>
      <a:accent5>
        <a:srgbClr val="FAC8B5"/>
      </a:accent5>
      <a:accent6>
        <a:srgbClr val="00843F"/>
      </a:accent6>
      <a:hlink>
        <a:srgbClr val="009999"/>
      </a:hlink>
      <a:folHlink>
        <a:srgbClr val="99CC00"/>
      </a:folHlink>
    </a:clrScheme>
    <a:fontScheme name="1_CC4eActiveLectureQuestions">
      <a:majorFont>
        <a:latin typeface="Times New Roman"/>
        <a:ea typeface="Arial"/>
        <a:cs typeface="Arial"/>
      </a:majorFont>
      <a:minorFont>
        <a:latin typeface="Tahoma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CC4eActiveLectureQuestion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3">
        <a:dk1>
          <a:srgbClr val="000000"/>
        </a:dk1>
        <a:lt1>
          <a:srgbClr val="FFFFFF"/>
        </a:lt1>
        <a:dk2>
          <a:srgbClr val="005472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14">
        <a:dk1>
          <a:srgbClr val="000000"/>
        </a:dk1>
        <a:lt1>
          <a:srgbClr val="FFFFFF"/>
        </a:lt1>
        <a:dk2>
          <a:srgbClr val="333399"/>
        </a:dk2>
        <a:lt2>
          <a:srgbClr val="000000"/>
        </a:lt2>
        <a:accent1>
          <a:srgbClr val="B7DAB8"/>
        </a:accent1>
        <a:accent2>
          <a:srgbClr val="005472"/>
        </a:accent2>
        <a:accent3>
          <a:srgbClr val="FFFFFF"/>
        </a:accent3>
        <a:accent4>
          <a:srgbClr val="000000"/>
        </a:accent4>
        <a:accent5>
          <a:srgbClr val="D8EAD8"/>
        </a:accent5>
        <a:accent6>
          <a:srgbClr val="004B6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15">
        <a:dk1>
          <a:srgbClr val="000000"/>
        </a:dk1>
        <a:lt1>
          <a:srgbClr val="FFFFFF"/>
        </a:lt1>
        <a:dk2>
          <a:srgbClr val="0060AF"/>
        </a:dk2>
        <a:lt2>
          <a:srgbClr val="000000"/>
        </a:lt2>
        <a:accent1>
          <a:srgbClr val="F7955A"/>
        </a:accent1>
        <a:accent2>
          <a:srgbClr val="009247"/>
        </a:accent2>
        <a:accent3>
          <a:srgbClr val="FFFFFF"/>
        </a:accent3>
        <a:accent4>
          <a:srgbClr val="000000"/>
        </a:accent4>
        <a:accent5>
          <a:srgbClr val="FAC8B5"/>
        </a:accent5>
        <a:accent6>
          <a:srgbClr val="00843F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3.xml><?xml version="1.0" encoding="utf-8"?>
<a:theme xmlns:a="http://schemas.openxmlformats.org/drawingml/2006/main" name="4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4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5.xml><?xml version="1.0" encoding="utf-8"?>
<a:theme xmlns:a="http://schemas.openxmlformats.org/drawingml/2006/main" name="5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6.xml><?xml version="1.0" encoding="utf-8"?>
<a:theme xmlns:a="http://schemas.openxmlformats.org/drawingml/2006/main" name="5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7.xml><?xml version="1.0" encoding="utf-8"?>
<a:theme xmlns:a="http://schemas.openxmlformats.org/drawingml/2006/main" name="7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8.xml><?xml version="1.0" encoding="utf-8"?>
<a:theme xmlns:a="http://schemas.openxmlformats.org/drawingml/2006/main" name="Campbell10e_ClickerTemplate">
  <a:themeElements>
    <a:clrScheme name="1_CC4eActiveLectureQuestion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CC4eActiveLectureQuestions">
      <a:majorFont>
        <a:latin typeface="Times New Roman"/>
        <a:ea typeface="Arial"/>
        <a:cs typeface="Arial"/>
      </a:majorFont>
      <a:minorFont>
        <a:latin typeface="Tahoma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CC4eActiveLectureQuestion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3">
        <a:dk1>
          <a:srgbClr val="000000"/>
        </a:dk1>
        <a:lt1>
          <a:srgbClr val="FFFFFF"/>
        </a:lt1>
        <a:dk2>
          <a:srgbClr val="005472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14">
        <a:dk1>
          <a:srgbClr val="000000"/>
        </a:dk1>
        <a:lt1>
          <a:srgbClr val="FFFFFF"/>
        </a:lt1>
        <a:dk2>
          <a:srgbClr val="333399"/>
        </a:dk2>
        <a:lt2>
          <a:srgbClr val="000000"/>
        </a:lt2>
        <a:accent1>
          <a:srgbClr val="B7DAB8"/>
        </a:accent1>
        <a:accent2>
          <a:srgbClr val="005472"/>
        </a:accent2>
        <a:accent3>
          <a:srgbClr val="FFFFFF"/>
        </a:accent3>
        <a:accent4>
          <a:srgbClr val="000000"/>
        </a:accent4>
        <a:accent5>
          <a:srgbClr val="D8EAD8"/>
        </a:accent5>
        <a:accent6>
          <a:srgbClr val="004B6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15">
        <a:dk1>
          <a:srgbClr val="000000"/>
        </a:dk1>
        <a:lt1>
          <a:srgbClr val="FFFFFF"/>
        </a:lt1>
        <a:dk2>
          <a:srgbClr val="0060AF"/>
        </a:dk2>
        <a:lt2>
          <a:srgbClr val="000000"/>
        </a:lt2>
        <a:accent1>
          <a:srgbClr val="F7955A"/>
        </a:accent1>
        <a:accent2>
          <a:srgbClr val="009247"/>
        </a:accent2>
        <a:accent3>
          <a:srgbClr val="FFFFFF"/>
        </a:accent3>
        <a:accent4>
          <a:srgbClr val="000000"/>
        </a:accent4>
        <a:accent5>
          <a:srgbClr val="FAC8B5"/>
        </a:accent5>
        <a:accent6>
          <a:srgbClr val="00843F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9.xml><?xml version="1.0" encoding="utf-8"?>
<a:theme xmlns:a="http://schemas.openxmlformats.org/drawingml/2006/main" name="7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0.xml><?xml version="1.0" encoding="utf-8"?>
<a:theme xmlns:a="http://schemas.openxmlformats.org/drawingml/2006/main" name="7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1.xml><?xml version="1.0" encoding="utf-8"?>
<a:theme xmlns:a="http://schemas.openxmlformats.org/drawingml/2006/main" name="7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2.xml><?xml version="1.0" encoding="utf-8"?>
<a:theme xmlns:a="http://schemas.openxmlformats.org/drawingml/2006/main" name="7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3.xml><?xml version="1.0" encoding="utf-8"?>
<a:theme xmlns:a="http://schemas.openxmlformats.org/drawingml/2006/main" name="7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4.xml><?xml version="1.0" encoding="utf-8"?>
<a:theme xmlns:a="http://schemas.openxmlformats.org/drawingml/2006/main" name="7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5.xml><?xml version="1.0" encoding="utf-8"?>
<a:theme xmlns:a="http://schemas.openxmlformats.org/drawingml/2006/main" name="7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6.xml><?xml version="1.0" encoding="utf-8"?>
<a:theme xmlns:a="http://schemas.openxmlformats.org/drawingml/2006/main" name="8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7.xml><?xml version="1.0" encoding="utf-8"?>
<a:theme xmlns:a="http://schemas.openxmlformats.org/drawingml/2006/main" name="8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8.xml><?xml version="1.0" encoding="utf-8"?>
<a:theme xmlns:a="http://schemas.openxmlformats.org/drawingml/2006/main" name="8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9.xml><?xml version="1.0" encoding="utf-8"?>
<a:theme xmlns:a="http://schemas.openxmlformats.org/drawingml/2006/main" name="8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0.xml><?xml version="1.0" encoding="utf-8"?>
<a:theme xmlns:a="http://schemas.openxmlformats.org/drawingml/2006/main" name="8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1.xml><?xml version="1.0" encoding="utf-8"?>
<a:theme xmlns:a="http://schemas.openxmlformats.org/drawingml/2006/main" name="8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2.xml><?xml version="1.0" encoding="utf-8"?>
<a:theme xmlns:a="http://schemas.openxmlformats.org/drawingml/2006/main" name="8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3.xml><?xml version="1.0" encoding="utf-8"?>
<a:theme xmlns:a="http://schemas.openxmlformats.org/drawingml/2006/main" name="8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4.xml><?xml version="1.0" encoding="utf-8"?>
<a:theme xmlns:a="http://schemas.openxmlformats.org/drawingml/2006/main" name="8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5.xml><?xml version="1.0" encoding="utf-8"?>
<a:theme xmlns:a="http://schemas.openxmlformats.org/drawingml/2006/main" name="8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6.xml><?xml version="1.0" encoding="utf-8"?>
<a:theme xmlns:a="http://schemas.openxmlformats.org/drawingml/2006/main" name="9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7.xml><?xml version="1.0" encoding="utf-8"?>
<a:theme xmlns:a="http://schemas.openxmlformats.org/drawingml/2006/main" name="9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8.xml><?xml version="1.0" encoding="utf-8"?>
<a:theme xmlns:a="http://schemas.openxmlformats.org/drawingml/2006/main" name="9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9.xml><?xml version="1.0" encoding="utf-8"?>
<a:theme xmlns:a="http://schemas.openxmlformats.org/drawingml/2006/main" name="9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0.xml><?xml version="1.0" encoding="utf-8"?>
<a:theme xmlns:a="http://schemas.openxmlformats.org/drawingml/2006/main" name="9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1.xml><?xml version="1.0" encoding="utf-8"?>
<a:theme xmlns:a="http://schemas.openxmlformats.org/drawingml/2006/main" name="9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2.xml><?xml version="1.0" encoding="utf-8"?>
<a:theme xmlns:a="http://schemas.openxmlformats.org/drawingml/2006/main" name="9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3.xml><?xml version="1.0" encoding="utf-8"?>
<a:theme xmlns:a="http://schemas.openxmlformats.org/drawingml/2006/main" name="9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4.xml><?xml version="1.0" encoding="utf-8"?>
<a:theme xmlns:a="http://schemas.openxmlformats.org/drawingml/2006/main" name="9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5.xml><?xml version="1.0" encoding="utf-8"?>
<a:theme xmlns:a="http://schemas.openxmlformats.org/drawingml/2006/main" name="9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6.xml><?xml version="1.0" encoding="utf-8"?>
<a:theme xmlns:a="http://schemas.openxmlformats.org/drawingml/2006/main" name="10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7.xml><?xml version="1.0" encoding="utf-8"?>
<a:theme xmlns:a="http://schemas.openxmlformats.org/drawingml/2006/main" name="10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8.xml><?xml version="1.0" encoding="utf-8"?>
<a:theme xmlns:a="http://schemas.openxmlformats.org/drawingml/2006/main" name="10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9.xml><?xml version="1.0" encoding="utf-8"?>
<a:theme xmlns:a="http://schemas.openxmlformats.org/drawingml/2006/main" name="10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2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0.xml><?xml version="1.0" encoding="utf-8"?>
<a:theme xmlns:a="http://schemas.openxmlformats.org/drawingml/2006/main" name="10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1.xml><?xml version="1.0" encoding="utf-8"?>
<a:theme xmlns:a="http://schemas.openxmlformats.org/drawingml/2006/main" name="10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2.xml><?xml version="1.0" encoding="utf-8"?>
<a:theme xmlns:a="http://schemas.openxmlformats.org/drawingml/2006/main" name="10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3.xml><?xml version="1.0" encoding="utf-8"?>
<a:theme xmlns:a="http://schemas.openxmlformats.org/drawingml/2006/main" name="10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4.xml><?xml version="1.0" encoding="utf-8"?>
<a:theme xmlns:a="http://schemas.openxmlformats.org/drawingml/2006/main" name="10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5.xml><?xml version="1.0" encoding="utf-8"?>
<a:theme xmlns:a="http://schemas.openxmlformats.org/drawingml/2006/main" name="10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6.xml><?xml version="1.0" encoding="utf-8"?>
<a:theme xmlns:a="http://schemas.openxmlformats.org/drawingml/2006/main" name="11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7.xml><?xml version="1.0" encoding="utf-8"?>
<a:theme xmlns:a="http://schemas.openxmlformats.org/drawingml/2006/main" name="11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8.xml><?xml version="1.0" encoding="utf-8"?>
<a:theme xmlns:a="http://schemas.openxmlformats.org/drawingml/2006/main" name="11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9.xml><?xml version="1.0" encoding="utf-8"?>
<a:theme xmlns:a="http://schemas.openxmlformats.org/drawingml/2006/main" name="11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2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0.xml><?xml version="1.0" encoding="utf-8"?>
<a:theme xmlns:a="http://schemas.openxmlformats.org/drawingml/2006/main" name="11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1.xml><?xml version="1.0" encoding="utf-8"?>
<a:theme xmlns:a="http://schemas.openxmlformats.org/drawingml/2006/main" name="11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2.xml><?xml version="1.0" encoding="utf-8"?>
<a:theme xmlns:a="http://schemas.openxmlformats.org/drawingml/2006/main" name="11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3.xml><?xml version="1.0" encoding="utf-8"?>
<a:theme xmlns:a="http://schemas.openxmlformats.org/drawingml/2006/main" name="11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4.xml><?xml version="1.0" encoding="utf-8"?>
<a:theme xmlns:a="http://schemas.openxmlformats.org/drawingml/2006/main" name="11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5.xml><?xml version="1.0" encoding="utf-8"?>
<a:theme xmlns:a="http://schemas.openxmlformats.org/drawingml/2006/main" name="11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6.xml><?xml version="1.0" encoding="utf-8"?>
<a:theme xmlns:a="http://schemas.openxmlformats.org/drawingml/2006/main" name="12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7.xml><?xml version="1.0" encoding="utf-8"?>
<a:theme xmlns:a="http://schemas.openxmlformats.org/drawingml/2006/main" name="12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8.xml><?xml version="1.0" encoding="utf-8"?>
<a:theme xmlns:a="http://schemas.openxmlformats.org/drawingml/2006/main" name="12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9.xml><?xml version="1.0" encoding="utf-8"?>
<a:theme xmlns:a="http://schemas.openxmlformats.org/drawingml/2006/main" name="12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2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0.xml><?xml version="1.0" encoding="utf-8"?>
<a:theme xmlns:a="http://schemas.openxmlformats.org/drawingml/2006/main" name="12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1.xml><?xml version="1.0" encoding="utf-8"?>
<a:theme xmlns:a="http://schemas.openxmlformats.org/drawingml/2006/main" name="12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2.xml><?xml version="1.0" encoding="utf-8"?>
<a:theme xmlns:a="http://schemas.openxmlformats.org/drawingml/2006/main" name="12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3.xml><?xml version="1.0" encoding="utf-8"?>
<a:theme xmlns:a="http://schemas.openxmlformats.org/drawingml/2006/main" name="12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4.xml><?xml version="1.0" encoding="utf-8"?>
<a:theme xmlns:a="http://schemas.openxmlformats.org/drawingml/2006/main" name="12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5.xml><?xml version="1.0" encoding="utf-8"?>
<a:theme xmlns:a="http://schemas.openxmlformats.org/drawingml/2006/main" name="12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6.xml><?xml version="1.0" encoding="utf-8"?>
<a:theme xmlns:a="http://schemas.openxmlformats.org/drawingml/2006/main" name="13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7.xml><?xml version="1.0" encoding="utf-8"?>
<a:theme xmlns:a="http://schemas.openxmlformats.org/drawingml/2006/main" name="13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8.xml><?xml version="1.0" encoding="utf-8"?>
<a:theme xmlns:a="http://schemas.openxmlformats.org/drawingml/2006/main" name="13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9.xml><?xml version="1.0" encoding="utf-8"?>
<a:theme xmlns:a="http://schemas.openxmlformats.org/drawingml/2006/main" name="13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2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0.xml><?xml version="1.0" encoding="utf-8"?>
<a:theme xmlns:a="http://schemas.openxmlformats.org/drawingml/2006/main" name="13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1.xml><?xml version="1.0" encoding="utf-8"?>
<a:theme xmlns:a="http://schemas.openxmlformats.org/drawingml/2006/main" name="13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2.xml><?xml version="1.0" encoding="utf-8"?>
<a:theme xmlns:a="http://schemas.openxmlformats.org/drawingml/2006/main" name="13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3.xml><?xml version="1.0" encoding="utf-8"?>
<a:theme xmlns:a="http://schemas.openxmlformats.org/drawingml/2006/main" name="13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4.xml><?xml version="1.0" encoding="utf-8"?>
<a:theme xmlns:a="http://schemas.openxmlformats.org/drawingml/2006/main" name="13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5.xml><?xml version="1.0" encoding="utf-8"?>
<a:theme xmlns:a="http://schemas.openxmlformats.org/drawingml/2006/main" name="13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6.xml><?xml version="1.0" encoding="utf-8"?>
<a:theme xmlns:a="http://schemas.openxmlformats.org/drawingml/2006/main" name="14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7.xml><?xml version="1.0" encoding="utf-8"?>
<a:theme xmlns:a="http://schemas.openxmlformats.org/drawingml/2006/main" name="14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8.xml><?xml version="1.0" encoding="utf-8"?>
<a:theme xmlns:a="http://schemas.openxmlformats.org/drawingml/2006/main" name="14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9.xml><?xml version="1.0" encoding="utf-8"?>
<a:theme xmlns:a="http://schemas.openxmlformats.org/drawingml/2006/main" name="14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3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0.xml><?xml version="1.0" encoding="utf-8"?>
<a:theme xmlns:a="http://schemas.openxmlformats.org/drawingml/2006/main" name="14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1.xml><?xml version="1.0" encoding="utf-8"?>
<a:theme xmlns:a="http://schemas.openxmlformats.org/drawingml/2006/main" name="14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2.xml><?xml version="1.0" encoding="utf-8"?>
<a:theme xmlns:a="http://schemas.openxmlformats.org/drawingml/2006/main" name="14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3.xml><?xml version="1.0" encoding="utf-8"?>
<a:theme xmlns:a="http://schemas.openxmlformats.org/drawingml/2006/main" name="14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4.xml><?xml version="1.0" encoding="utf-8"?>
<a:theme xmlns:a="http://schemas.openxmlformats.org/drawingml/2006/main" name="14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5.xml><?xml version="1.0" encoding="utf-8"?>
<a:theme xmlns:a="http://schemas.openxmlformats.org/drawingml/2006/main" name="14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6.xml><?xml version="1.0" encoding="utf-8"?>
<a:theme xmlns:a="http://schemas.openxmlformats.org/drawingml/2006/main" name="15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7.xml><?xml version="1.0" encoding="utf-8"?>
<a:theme xmlns:a="http://schemas.openxmlformats.org/drawingml/2006/main" name="15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8.xml><?xml version="1.0" encoding="utf-8"?>
<a:theme xmlns:a="http://schemas.openxmlformats.org/drawingml/2006/main" name="15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9.xml><?xml version="1.0" encoding="utf-8"?>
<a:theme xmlns:a="http://schemas.openxmlformats.org/drawingml/2006/main" name="15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E1593DA0B9E942A95E07F06AFECDA5" ma:contentTypeVersion="2" ma:contentTypeDescription="Een nieuw document maken." ma:contentTypeScope="" ma:versionID="594467a9935f36f5627b81bbadb48348">
  <xsd:schema xmlns:xsd="http://www.w3.org/2001/XMLSchema" xmlns:p="http://schemas.microsoft.com/office/2006/metadata/properties" xmlns:ns2="74cc2ea4-4bda-450d-9f74-9791a559648d" targetNamespace="http://schemas.microsoft.com/office/2006/metadata/properties" ma:root="true" ma:fieldsID="fd9ca29ec9892f3b110d74b48ec84ec5" ns2:_="">
    <xsd:import namespace="74cc2ea4-4bda-450d-9f74-9791a559648d"/>
    <xsd:element name="properties">
      <xsd:complexType>
        <xsd:sequence>
          <xsd:element name="documentManagement">
            <xsd:complexType>
              <xsd:all>
                <xsd:element ref="ns2:Auteur" minOccurs="0"/>
                <xsd:element ref="ns2:Copyright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74cc2ea4-4bda-450d-9f74-9791a559648d" elementFormDefault="qualified">
    <xsd:import namespace="http://schemas.microsoft.com/office/2006/documentManagement/types"/>
    <xsd:element name="Auteur" ma:index="8" nillable="true" ma:displayName="Auteur" ma:internalName="Auteur">
      <xsd:simpleType>
        <xsd:restriction base="dms:Text">
          <xsd:maxLength value="255"/>
        </xsd:restriction>
      </xsd:simpleType>
    </xsd:element>
    <xsd:element name="Copyright" ma:index="9" nillable="true" ma:displayName="Copyright" ma:internalName="Copyrigh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Copyright xmlns="74cc2ea4-4bda-450d-9f74-9791a559648d" xsi:nil="true"/>
    <Auteur xmlns="74cc2ea4-4bda-450d-9f74-9791a559648d" xsi:nil="true"/>
  </documentManagement>
</p:properties>
</file>

<file path=customXml/itemProps1.xml><?xml version="1.0" encoding="utf-8"?>
<ds:datastoreItem xmlns:ds="http://schemas.openxmlformats.org/officeDocument/2006/customXml" ds:itemID="{9E3A848B-8920-4C38-86D8-AE47C115D1A7}"/>
</file>

<file path=customXml/itemProps2.xml><?xml version="1.0" encoding="utf-8"?>
<ds:datastoreItem xmlns:ds="http://schemas.openxmlformats.org/officeDocument/2006/customXml" ds:itemID="{BE078653-9C19-4AA8-86D1-F6727891E0A0}"/>
</file>

<file path=customXml/itemProps3.xml><?xml version="1.0" encoding="utf-8"?>
<ds:datastoreItem xmlns:ds="http://schemas.openxmlformats.org/officeDocument/2006/customXml" ds:itemID="{3C51340D-E491-4F18-8E47-4F6F9901F932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1752</Words>
  <Application>Microsoft Office PowerPoint</Application>
  <PresentationFormat>On-screen Show (4:3)</PresentationFormat>
  <Paragraphs>218</Paragraphs>
  <Slides>42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124</vt:i4>
      </vt:variant>
      <vt:variant>
        <vt:lpstr>Slide Titles</vt:lpstr>
      </vt:variant>
      <vt:variant>
        <vt:i4>42</vt:i4>
      </vt:variant>
    </vt:vector>
  </HeadingPairs>
  <TitlesOfParts>
    <vt:vector size="175" baseType="lpstr">
      <vt:lpstr>ＭＳ Ｐゴシック</vt:lpstr>
      <vt:lpstr>Arial</vt:lpstr>
      <vt:lpstr>Geneva</vt:lpstr>
      <vt:lpstr>Lucida Grande</vt:lpstr>
      <vt:lpstr>Symbol</vt:lpstr>
      <vt:lpstr>Times</vt:lpstr>
      <vt:lpstr>Times New Roman</vt:lpstr>
      <vt:lpstr>Wingdings</vt:lpstr>
      <vt:lpstr>ヒラギノ角ゴ Pro W3</vt:lpstr>
      <vt:lpstr>18_Blank</vt:lpstr>
      <vt:lpstr>20_Blank</vt:lpstr>
      <vt:lpstr>21_Blank</vt:lpstr>
      <vt:lpstr>24_Blank</vt:lpstr>
      <vt:lpstr>25_Blank</vt:lpstr>
      <vt:lpstr>26_Blank</vt:lpstr>
      <vt:lpstr>27_Blank</vt:lpstr>
      <vt:lpstr>28_Blank</vt:lpstr>
      <vt:lpstr>32_Blank</vt:lpstr>
      <vt:lpstr>35_Blank</vt:lpstr>
      <vt:lpstr>42_Blank</vt:lpstr>
      <vt:lpstr>43_Blank</vt:lpstr>
      <vt:lpstr>46_Blank</vt:lpstr>
      <vt:lpstr>47_Blank</vt:lpstr>
      <vt:lpstr>54_Blank</vt:lpstr>
      <vt:lpstr>57_Blank</vt:lpstr>
      <vt:lpstr>71_Blank</vt:lpstr>
      <vt:lpstr>Campbell10e_ClickerTemplate</vt:lpstr>
      <vt:lpstr>73_Blank</vt:lpstr>
      <vt:lpstr>74_Blank</vt:lpstr>
      <vt:lpstr>75_Blank</vt:lpstr>
      <vt:lpstr>76_Blank</vt:lpstr>
      <vt:lpstr>77_Blank</vt:lpstr>
      <vt:lpstr>78_Blank</vt:lpstr>
      <vt:lpstr>79_Blank</vt:lpstr>
      <vt:lpstr>80_Blank</vt:lpstr>
      <vt:lpstr>81_Blank</vt:lpstr>
      <vt:lpstr>82_Blank</vt:lpstr>
      <vt:lpstr>83_Blank</vt:lpstr>
      <vt:lpstr>84_Blank</vt:lpstr>
      <vt:lpstr>85_Blank</vt:lpstr>
      <vt:lpstr>86_Blank</vt:lpstr>
      <vt:lpstr>87_Blank</vt:lpstr>
      <vt:lpstr>88_Blank</vt:lpstr>
      <vt:lpstr>89_Blank</vt:lpstr>
      <vt:lpstr>90_Blank</vt:lpstr>
      <vt:lpstr>91_Blank</vt:lpstr>
      <vt:lpstr>92_Blank</vt:lpstr>
      <vt:lpstr>93_Blank</vt:lpstr>
      <vt:lpstr>94_Blank</vt:lpstr>
      <vt:lpstr>95_Blank</vt:lpstr>
      <vt:lpstr>96_Blank</vt:lpstr>
      <vt:lpstr>97_Blank</vt:lpstr>
      <vt:lpstr>98_Blank</vt:lpstr>
      <vt:lpstr>99_Blank</vt:lpstr>
      <vt:lpstr>100_Blank</vt:lpstr>
      <vt:lpstr>101_Blank</vt:lpstr>
      <vt:lpstr>102_Blank</vt:lpstr>
      <vt:lpstr>103_Blank</vt:lpstr>
      <vt:lpstr>104_Blank</vt:lpstr>
      <vt:lpstr>105_Blank</vt:lpstr>
      <vt:lpstr>106_Blank</vt:lpstr>
      <vt:lpstr>107_Blank</vt:lpstr>
      <vt:lpstr>108_Blank</vt:lpstr>
      <vt:lpstr>109_Blank</vt:lpstr>
      <vt:lpstr>110_Blank</vt:lpstr>
      <vt:lpstr>111_Blank</vt:lpstr>
      <vt:lpstr>112_Blank</vt:lpstr>
      <vt:lpstr>113_Blank</vt:lpstr>
      <vt:lpstr>114_Blank</vt:lpstr>
      <vt:lpstr>115_Blank</vt:lpstr>
      <vt:lpstr>116_Blank</vt:lpstr>
      <vt:lpstr>117_Blank</vt:lpstr>
      <vt:lpstr>118_Blank</vt:lpstr>
      <vt:lpstr>119_Blank</vt:lpstr>
      <vt:lpstr>120_Blank</vt:lpstr>
      <vt:lpstr>121_Blank</vt:lpstr>
      <vt:lpstr>122_Blank</vt:lpstr>
      <vt:lpstr>123_Blank</vt:lpstr>
      <vt:lpstr>124_Blank</vt:lpstr>
      <vt:lpstr>125_Blank</vt:lpstr>
      <vt:lpstr>126_Blank</vt:lpstr>
      <vt:lpstr>127_Blank</vt:lpstr>
      <vt:lpstr>128_Blank</vt:lpstr>
      <vt:lpstr>129_Blank</vt:lpstr>
      <vt:lpstr>130_Blank</vt:lpstr>
      <vt:lpstr>131_Blank</vt:lpstr>
      <vt:lpstr>132_Blank</vt:lpstr>
      <vt:lpstr>133_Blank</vt:lpstr>
      <vt:lpstr>134_Blank</vt:lpstr>
      <vt:lpstr>135_Blank</vt:lpstr>
      <vt:lpstr>136_Blank</vt:lpstr>
      <vt:lpstr>137_Blank</vt:lpstr>
      <vt:lpstr>138_Blank</vt:lpstr>
      <vt:lpstr>139_Blank</vt:lpstr>
      <vt:lpstr>140_Blank</vt:lpstr>
      <vt:lpstr>141_Blank</vt:lpstr>
      <vt:lpstr>142_Blank</vt:lpstr>
      <vt:lpstr>143_Blank</vt:lpstr>
      <vt:lpstr>144_Blank</vt:lpstr>
      <vt:lpstr>145_Blank</vt:lpstr>
      <vt:lpstr>146_Blank</vt:lpstr>
      <vt:lpstr>147_Blank</vt:lpstr>
      <vt:lpstr>148_Blank</vt:lpstr>
      <vt:lpstr>149_Blank</vt:lpstr>
      <vt:lpstr>150_Blank</vt:lpstr>
      <vt:lpstr>151_Blank</vt:lpstr>
      <vt:lpstr>152_Blank</vt:lpstr>
      <vt:lpstr>153_Blank</vt:lpstr>
      <vt:lpstr>154_Blank</vt:lpstr>
      <vt:lpstr>155_Blank</vt:lpstr>
      <vt:lpstr>156_Blank</vt:lpstr>
      <vt:lpstr>157_Blank</vt:lpstr>
      <vt:lpstr>158_Blank</vt:lpstr>
      <vt:lpstr>159_Blank</vt:lpstr>
      <vt:lpstr>160_Blank</vt:lpstr>
      <vt:lpstr>161_Blank</vt:lpstr>
      <vt:lpstr>162_Blank</vt:lpstr>
      <vt:lpstr>163_Blank</vt:lpstr>
      <vt:lpstr>164_Blank</vt:lpstr>
      <vt:lpstr>165_Blank</vt:lpstr>
      <vt:lpstr>166_Blank</vt:lpstr>
      <vt:lpstr>167_Blank</vt:lpstr>
      <vt:lpstr>168_Blank</vt:lpstr>
      <vt:lpstr>169_Blank</vt:lpstr>
      <vt:lpstr>170_Blank</vt:lpstr>
      <vt:lpstr>171_Blank</vt:lpstr>
      <vt:lpstr>172_Blank</vt:lpstr>
      <vt:lpstr>173_Blank</vt:lpstr>
      <vt:lpstr>174_Blank</vt:lpstr>
      <vt:lpstr>175_Blank</vt:lpstr>
      <vt:lpstr>176_Blank</vt:lpstr>
      <vt:lpstr>177_Blank</vt:lpstr>
      <vt:lpstr>1_CC4eActiveLectureQuestions</vt:lpstr>
      <vt:lpstr>PowerPoint Presentation</vt:lpstr>
      <vt:lpstr>The Three Stages of Cell Signaling:  A Preview</vt:lpstr>
      <vt:lpstr>Figure 9.6-3</vt:lpstr>
      <vt:lpstr>PowerPoint Presentation</vt:lpstr>
      <vt:lpstr>Figure 9.15</vt:lpstr>
      <vt:lpstr>Concept 9.2: Reception: A signaling molecule binds to a receptor protein, causing it to change shape</vt:lpstr>
      <vt:lpstr>PowerPoint Presentation</vt:lpstr>
      <vt:lpstr>Figure 9.9</vt:lpstr>
      <vt:lpstr>Figure 9.8d-3</vt:lpstr>
      <vt:lpstr>PowerPoint Presentation</vt:lpstr>
      <vt:lpstr>Figure 9.8ca</vt:lpstr>
      <vt:lpstr>Figure 9.8cb</vt:lpstr>
      <vt:lpstr>Figure 9.8cc</vt:lpstr>
      <vt:lpstr>Figure 9.8cd</vt:lpstr>
      <vt:lpstr>Figure 9.8c</vt:lpstr>
      <vt:lpstr>Concept 9.3: Transduction: Cascades of molecular interactions relay signals from receptors to target molecules in the cell</vt:lpstr>
      <vt:lpstr>Signal Transduction Pathways</vt:lpstr>
      <vt:lpstr>Protein Phosphorylation and Dephosphorylation</vt:lpstr>
      <vt:lpstr>Figure 9.10</vt:lpstr>
      <vt:lpstr>PowerPoint Presentation</vt:lpstr>
      <vt:lpstr>PowerPoint Presentation</vt:lpstr>
      <vt:lpstr>Figure 9.8a and 9.7</vt:lpstr>
      <vt:lpstr>PowerPoint Presentation</vt:lpstr>
      <vt:lpstr>Figure 9.8b</vt:lpstr>
      <vt:lpstr>Small Molecules and Ions as Second Messengers</vt:lpstr>
      <vt:lpstr>Cyclic AMP</vt:lpstr>
      <vt:lpstr>Figure 9.12</vt:lpstr>
      <vt:lpstr>Calcium Ions and Inositol Triphosphate (IP3)</vt:lpstr>
      <vt:lpstr>Figure 9.13</vt:lpstr>
      <vt:lpstr>PowerPoint Presentation</vt:lpstr>
      <vt:lpstr>Figure 9.14-3</vt:lpstr>
      <vt:lpstr>Animation: Signal Transduction Pathways</vt:lpstr>
      <vt:lpstr>Concept 9.4: Response: Cell signaling leads to regulation of transcription or cytoplasmic activities</vt:lpstr>
      <vt:lpstr>Nuclear and Cytoplasmic Responses</vt:lpstr>
      <vt:lpstr>Figure 9.15</vt:lpstr>
      <vt:lpstr>Regulation of the Response</vt:lpstr>
      <vt:lpstr>Figure 9.16</vt:lpstr>
      <vt:lpstr>Figure 9.17</vt:lpstr>
      <vt:lpstr>Figure 9.18</vt:lpstr>
      <vt:lpstr>Termination of the Signal</vt:lpstr>
      <vt:lpstr>Figure 9.UN02</vt:lpstr>
      <vt:lpstr>PowerPoint Presentation</vt:lpstr>
    </vt:vector>
  </TitlesOfParts>
  <Company>Pearson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Christopher Delgado</dc:creator>
  <cp:lastModifiedBy>Meijer Inez</cp:lastModifiedBy>
  <cp:revision>426</cp:revision>
  <cp:lastPrinted>2005-03-24T12:52:04Z</cp:lastPrinted>
  <dcterms:created xsi:type="dcterms:W3CDTF">2010-10-31T21:38:30Z</dcterms:created>
  <dcterms:modified xsi:type="dcterms:W3CDTF">2015-10-08T08:14:13Z</dcterms:modified>
</cp:coreProperties>
</file>

<file path=docProps/thumbnail.jpeg>
</file>